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0" r:id="rId3"/>
    <p:sldId id="261" r:id="rId4"/>
    <p:sldId id="256" r:id="rId5"/>
    <p:sldId id="258" r:id="rId6"/>
    <p:sldId id="257" r:id="rId7"/>
    <p:sldId id="259" r:id="rId8"/>
    <p:sldId id="262" r:id="rId9"/>
    <p:sldId id="263" r:id="rId10"/>
    <p:sldId id="264" r:id="rId11"/>
    <p:sldId id="265" r:id="rId12"/>
    <p:sldId id="266" r:id="rId13"/>
    <p:sldId id="268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7A70B-16C5-48BA-B559-7985967ADDFC}" v="61" dt="2025-03-11T12:26:31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79" autoAdjust="0"/>
  </p:normalViewPr>
  <p:slideViewPr>
    <p:cSldViewPr snapToGrid="0">
      <p:cViewPr varScale="1">
        <p:scale>
          <a:sx n="70" d="100"/>
          <a:sy n="70" d="100"/>
        </p:scale>
        <p:origin x="167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t pom Carr" userId="f46a87fbcca539dc" providerId="LiveId" clId="{83A7A70B-16C5-48BA-B559-7985967ADDFC}"/>
    <pc:docChg chg="undo redo custSel addSld delSld modSld sldOrd">
      <pc:chgData name="Juliet pom Carr" userId="f46a87fbcca539dc" providerId="LiveId" clId="{83A7A70B-16C5-48BA-B559-7985967ADDFC}" dt="2025-03-11T12:26:35.212" v="699" actId="1076"/>
      <pc:docMkLst>
        <pc:docMk/>
      </pc:docMkLst>
      <pc:sldChg chg="addSp modSp mod">
        <pc:chgData name="Juliet pom Carr" userId="f46a87fbcca539dc" providerId="LiveId" clId="{83A7A70B-16C5-48BA-B559-7985967ADDFC}" dt="2025-03-11T12:20:29.143" v="461" actId="20577"/>
        <pc:sldMkLst>
          <pc:docMk/>
          <pc:sldMk cId="933157313" sldId="256"/>
        </pc:sldMkLst>
        <pc:spChg chg="add mod">
          <ac:chgData name="Juliet pom Carr" userId="f46a87fbcca539dc" providerId="LiveId" clId="{83A7A70B-16C5-48BA-B559-7985967ADDFC}" dt="2025-03-11T12:19:57.869" v="444" actId="20577"/>
          <ac:spMkLst>
            <pc:docMk/>
            <pc:sldMk cId="933157313" sldId="256"/>
            <ac:spMk id="64" creationId="{83B7E140-3544-D535-C26F-8A210600E97F}"/>
          </ac:spMkLst>
        </pc:spChg>
        <pc:spChg chg="add mod">
          <ac:chgData name="Juliet pom Carr" userId="f46a87fbcca539dc" providerId="LiveId" clId="{83A7A70B-16C5-48BA-B559-7985967ADDFC}" dt="2025-03-11T12:20:04.707" v="446" actId="1076"/>
          <ac:spMkLst>
            <pc:docMk/>
            <pc:sldMk cId="933157313" sldId="256"/>
            <ac:spMk id="65" creationId="{C7CAEC77-9737-40FE-EB70-12201627A935}"/>
          </ac:spMkLst>
        </pc:spChg>
        <pc:spChg chg="add mod">
          <ac:chgData name="Juliet pom Carr" userId="f46a87fbcca539dc" providerId="LiveId" clId="{83A7A70B-16C5-48BA-B559-7985967ADDFC}" dt="2025-03-11T12:20:11.111" v="451" actId="20577"/>
          <ac:spMkLst>
            <pc:docMk/>
            <pc:sldMk cId="933157313" sldId="256"/>
            <ac:spMk id="66" creationId="{9DAD15B3-C311-8A4B-13F2-13BF7D7A597D}"/>
          </ac:spMkLst>
        </pc:spChg>
        <pc:spChg chg="add mod">
          <ac:chgData name="Juliet pom Carr" userId="f46a87fbcca539dc" providerId="LiveId" clId="{83A7A70B-16C5-48BA-B559-7985967ADDFC}" dt="2025-03-11T12:20:29.143" v="461" actId="20577"/>
          <ac:spMkLst>
            <pc:docMk/>
            <pc:sldMk cId="933157313" sldId="256"/>
            <ac:spMk id="67" creationId="{400DFFE9-527D-48D5-B994-24699D6C9C37}"/>
          </ac:spMkLst>
        </pc:spChg>
        <pc:spChg chg="add mod">
          <ac:chgData name="Juliet pom Carr" userId="f46a87fbcca539dc" providerId="LiveId" clId="{83A7A70B-16C5-48BA-B559-7985967ADDFC}" dt="2025-03-11T12:20:25.072" v="457" actId="20577"/>
          <ac:spMkLst>
            <pc:docMk/>
            <pc:sldMk cId="933157313" sldId="256"/>
            <ac:spMk id="68" creationId="{B124033F-ACEE-394D-5620-3F4FF89B9AD6}"/>
          </ac:spMkLst>
        </pc:spChg>
        <pc:picChg chg="mod">
          <ac:chgData name="Juliet pom Carr" userId="f46a87fbcca539dc" providerId="LiveId" clId="{83A7A70B-16C5-48BA-B559-7985967ADDFC}" dt="2025-03-11T12:19:51.287" v="441" actId="1076"/>
          <ac:picMkLst>
            <pc:docMk/>
            <pc:sldMk cId="933157313" sldId="256"/>
            <ac:picMk id="52" creationId="{4E8DD2B6-114E-7C06-9F3C-B790C09EEE3A}"/>
          </ac:picMkLst>
        </pc:picChg>
      </pc:sldChg>
      <pc:sldChg chg="addSp modSp mod">
        <pc:chgData name="Juliet pom Carr" userId="f46a87fbcca539dc" providerId="LiveId" clId="{83A7A70B-16C5-48BA-B559-7985967ADDFC}" dt="2025-03-11T12:23:03.469" v="555" actId="20577"/>
        <pc:sldMkLst>
          <pc:docMk/>
          <pc:sldMk cId="350419436" sldId="257"/>
        </pc:sldMkLst>
        <pc:spChg chg="add mod">
          <ac:chgData name="Juliet pom Carr" userId="f46a87fbcca539dc" providerId="LiveId" clId="{83A7A70B-16C5-48BA-B559-7985967ADDFC}" dt="2025-03-11T12:22:38.875" v="538" actId="1076"/>
          <ac:spMkLst>
            <pc:docMk/>
            <pc:sldMk cId="350419436" sldId="257"/>
            <ac:spMk id="41" creationId="{22678630-48F3-0F4C-9D6D-FE801621156D}"/>
          </ac:spMkLst>
        </pc:spChg>
        <pc:spChg chg="add mod">
          <ac:chgData name="Juliet pom Carr" userId="f46a87fbcca539dc" providerId="LiveId" clId="{83A7A70B-16C5-48BA-B559-7985967ADDFC}" dt="2025-03-11T12:22:35.914" v="537" actId="20577"/>
          <ac:spMkLst>
            <pc:docMk/>
            <pc:sldMk cId="350419436" sldId="257"/>
            <ac:spMk id="42" creationId="{E64858DB-EA75-96C4-2939-CEFC451DB602}"/>
          </ac:spMkLst>
        </pc:spChg>
        <pc:spChg chg="add mod">
          <ac:chgData name="Juliet pom Carr" userId="f46a87fbcca539dc" providerId="LiveId" clId="{83A7A70B-16C5-48BA-B559-7985967ADDFC}" dt="2025-03-11T12:22:46.417" v="542" actId="20577"/>
          <ac:spMkLst>
            <pc:docMk/>
            <pc:sldMk cId="350419436" sldId="257"/>
            <ac:spMk id="43" creationId="{EB29EF37-7CFC-23E5-E5A9-A27543D2B204}"/>
          </ac:spMkLst>
        </pc:spChg>
        <pc:spChg chg="add mod">
          <ac:chgData name="Juliet pom Carr" userId="f46a87fbcca539dc" providerId="LiveId" clId="{83A7A70B-16C5-48BA-B559-7985967ADDFC}" dt="2025-03-11T12:22:55.477" v="551" actId="20577"/>
          <ac:spMkLst>
            <pc:docMk/>
            <pc:sldMk cId="350419436" sldId="257"/>
            <ac:spMk id="44" creationId="{0CA0C22A-A598-1B2F-A84B-F6C859254877}"/>
          </ac:spMkLst>
        </pc:spChg>
        <pc:spChg chg="add mod">
          <ac:chgData name="Juliet pom Carr" userId="f46a87fbcca539dc" providerId="LiveId" clId="{83A7A70B-16C5-48BA-B559-7985967ADDFC}" dt="2025-03-11T12:23:03.469" v="555" actId="20577"/>
          <ac:spMkLst>
            <pc:docMk/>
            <pc:sldMk cId="350419436" sldId="257"/>
            <ac:spMk id="45" creationId="{712B2747-1209-AE17-9857-49DD8906B277}"/>
          </ac:spMkLst>
        </pc:sp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3" creationId="{C7B5C8A5-A1EA-D437-1E1D-D56335AA831C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23" creationId="{4863A96F-2FCF-CAAC-9237-D98253AFECE9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25" creationId="{41C9D714-5AD4-85C9-C961-38DA454C5180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26" creationId="{0CE62A6E-4438-1997-EC27-F46D5D83DE35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27" creationId="{E344D430-7823-3F96-28AB-B626E6829CAE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28" creationId="{78DC134C-65EE-0229-6553-66E9925F56A6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34" creationId="{176B0A50-C42A-C387-2D4B-CBC1BD02C22B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36" creationId="{CDD217B6-D4B7-C3E3-4E10-9A7FEECE0665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38" creationId="{412F0D37-C362-82FF-A12C-4CD192EE9B05}"/>
          </ac:picMkLst>
        </pc:picChg>
        <pc:picChg chg="mod">
          <ac:chgData name="Juliet pom Carr" userId="f46a87fbcca539dc" providerId="LiveId" clId="{83A7A70B-16C5-48BA-B559-7985967ADDFC}" dt="2025-03-11T12:05:42.025" v="288" actId="1038"/>
          <ac:picMkLst>
            <pc:docMk/>
            <pc:sldMk cId="350419436" sldId="257"/>
            <ac:picMk id="40" creationId="{9FF0B129-229E-8F57-7667-57E1631EBC40}"/>
          </ac:picMkLst>
        </pc:picChg>
      </pc:sldChg>
      <pc:sldChg chg="addSp delSp modSp mod">
        <pc:chgData name="Juliet pom Carr" userId="f46a87fbcca539dc" providerId="LiveId" clId="{83A7A70B-16C5-48BA-B559-7985967ADDFC}" dt="2025-03-11T12:22:18.895" v="530" actId="1076"/>
        <pc:sldMkLst>
          <pc:docMk/>
          <pc:sldMk cId="912945525" sldId="258"/>
        </pc:sldMkLst>
        <pc:spChg chg="add mod">
          <ac:chgData name="Juliet pom Carr" userId="f46a87fbcca539dc" providerId="LiveId" clId="{83A7A70B-16C5-48BA-B559-7985967ADDFC}" dt="2025-03-11T12:21:11.094" v="473" actId="20577"/>
          <ac:spMkLst>
            <pc:docMk/>
            <pc:sldMk cId="912945525" sldId="258"/>
            <ac:spMk id="67" creationId="{28EDDE82-AC4E-E25B-506A-27D09E5B2093}"/>
          </ac:spMkLst>
        </pc:spChg>
        <pc:spChg chg="add mod">
          <ac:chgData name="Juliet pom Carr" userId="f46a87fbcca539dc" providerId="LiveId" clId="{83A7A70B-16C5-48BA-B559-7985967ADDFC}" dt="2025-03-11T12:21:21.323" v="477" actId="20577"/>
          <ac:spMkLst>
            <pc:docMk/>
            <pc:sldMk cId="912945525" sldId="258"/>
            <ac:spMk id="68" creationId="{85FC37C5-76AF-D6EA-16C3-6133167E7415}"/>
          </ac:spMkLst>
        </pc:spChg>
        <pc:spChg chg="add mod">
          <ac:chgData name="Juliet pom Carr" userId="f46a87fbcca539dc" providerId="LiveId" clId="{83A7A70B-16C5-48BA-B559-7985967ADDFC}" dt="2025-03-11T12:21:30.240" v="483" actId="20577"/>
          <ac:spMkLst>
            <pc:docMk/>
            <pc:sldMk cId="912945525" sldId="258"/>
            <ac:spMk id="69" creationId="{532B1BD4-DD58-D059-0CF9-15904A3D6937}"/>
          </ac:spMkLst>
        </pc:spChg>
        <pc:spChg chg="add mod">
          <ac:chgData name="Juliet pom Carr" userId="f46a87fbcca539dc" providerId="LiveId" clId="{83A7A70B-16C5-48BA-B559-7985967ADDFC}" dt="2025-03-11T12:22:14.683" v="528" actId="1076"/>
          <ac:spMkLst>
            <pc:docMk/>
            <pc:sldMk cId="912945525" sldId="258"/>
            <ac:spMk id="71" creationId="{245B15CE-ECCD-6B8E-4E60-2B164C0E420C}"/>
          </ac:spMkLst>
        </pc:spChg>
        <pc:spChg chg="add mod">
          <ac:chgData name="Juliet pom Carr" userId="f46a87fbcca539dc" providerId="LiveId" clId="{83A7A70B-16C5-48BA-B559-7985967ADDFC}" dt="2025-03-11T12:22:18.895" v="530" actId="1076"/>
          <ac:spMkLst>
            <pc:docMk/>
            <pc:sldMk cId="912945525" sldId="258"/>
            <ac:spMk id="72" creationId="{7CFFB759-375D-A05E-2EAE-C66AD17B2DDC}"/>
          </ac:spMkLst>
        </pc:spChg>
        <pc:picChg chg="mod">
          <ac:chgData name="Juliet pom Carr" userId="f46a87fbcca539dc" providerId="LiveId" clId="{83A7A70B-16C5-48BA-B559-7985967ADDFC}" dt="2025-03-11T12:05:26.272" v="274" actId="1037"/>
          <ac:picMkLst>
            <pc:docMk/>
            <pc:sldMk cId="912945525" sldId="258"/>
            <ac:picMk id="3" creationId="{2B628F9A-1F46-C5BA-6657-A14D13B63EC9}"/>
          </ac:picMkLst>
        </pc:picChg>
        <pc:picChg chg="mod">
          <ac:chgData name="Juliet pom Carr" userId="f46a87fbcca539dc" providerId="LiveId" clId="{83A7A70B-16C5-48BA-B559-7985967ADDFC}" dt="2025-03-11T12:05:15.035" v="266" actId="1036"/>
          <ac:picMkLst>
            <pc:docMk/>
            <pc:sldMk cId="912945525" sldId="258"/>
            <ac:picMk id="5" creationId="{B8598ADC-0D60-82A9-3C62-37DBE7183D5B}"/>
          </ac:picMkLst>
        </pc:picChg>
        <pc:picChg chg="del">
          <ac:chgData name="Juliet pom Carr" userId="f46a87fbcca539dc" providerId="LiveId" clId="{83A7A70B-16C5-48BA-B559-7985967ADDFC}" dt="2025-03-11T12:12:11.469" v="296" actId="478"/>
          <ac:picMkLst>
            <pc:docMk/>
            <pc:sldMk cId="912945525" sldId="258"/>
            <ac:picMk id="30" creationId="{C24DA0E9-D4DA-3654-274E-9E9C270E4004}"/>
          </ac:picMkLst>
        </pc:picChg>
        <pc:picChg chg="mod">
          <ac:chgData name="Juliet pom Carr" userId="f46a87fbcca539dc" providerId="LiveId" clId="{83A7A70B-16C5-48BA-B559-7985967ADDFC}" dt="2025-03-11T12:05:10.512" v="248" actId="1035"/>
          <ac:picMkLst>
            <pc:docMk/>
            <pc:sldMk cId="912945525" sldId="258"/>
            <ac:picMk id="31" creationId="{A748D1E8-03F8-B85D-5063-0BAB64CE731F}"/>
          </ac:picMkLst>
        </pc:picChg>
        <pc:picChg chg="mod">
          <ac:chgData name="Juliet pom Carr" userId="f46a87fbcca539dc" providerId="LiveId" clId="{83A7A70B-16C5-48BA-B559-7985967ADDFC}" dt="2025-03-11T12:05:10.512" v="248" actId="1035"/>
          <ac:picMkLst>
            <pc:docMk/>
            <pc:sldMk cId="912945525" sldId="258"/>
            <ac:picMk id="33" creationId="{1B0FD776-1EFD-3B67-F35E-65B09FF489D6}"/>
          </ac:picMkLst>
        </pc:picChg>
        <pc:picChg chg="mod">
          <ac:chgData name="Juliet pom Carr" userId="f46a87fbcca539dc" providerId="LiveId" clId="{83A7A70B-16C5-48BA-B559-7985967ADDFC}" dt="2025-03-11T12:05:15.035" v="266" actId="1036"/>
          <ac:picMkLst>
            <pc:docMk/>
            <pc:sldMk cId="912945525" sldId="258"/>
            <ac:picMk id="44" creationId="{95EFBB14-ACCD-6788-361A-362AAB91D6A7}"/>
          </ac:picMkLst>
        </pc:picChg>
        <pc:picChg chg="mod">
          <ac:chgData name="Juliet pom Carr" userId="f46a87fbcca539dc" providerId="LiveId" clId="{83A7A70B-16C5-48BA-B559-7985967ADDFC}" dt="2025-03-11T12:21:08.656" v="471" actId="1036"/>
          <ac:picMkLst>
            <pc:docMk/>
            <pc:sldMk cId="912945525" sldId="258"/>
            <ac:picMk id="56" creationId="{5377BD9E-F587-9A20-CB04-2530858F9695}"/>
          </ac:picMkLst>
        </pc:picChg>
        <pc:picChg chg="del">
          <ac:chgData name="Juliet pom Carr" userId="f46a87fbcca539dc" providerId="LiveId" clId="{83A7A70B-16C5-48BA-B559-7985967ADDFC}" dt="2025-03-11T12:12:11.469" v="296" actId="478"/>
          <ac:picMkLst>
            <pc:docMk/>
            <pc:sldMk cId="912945525" sldId="258"/>
            <ac:picMk id="60" creationId="{64BE6F5A-E219-E5FF-04DE-CD858B03C8A8}"/>
          </ac:picMkLst>
        </pc:picChg>
        <pc:picChg chg="mod">
          <ac:chgData name="Juliet pom Carr" userId="f46a87fbcca539dc" providerId="LiveId" clId="{83A7A70B-16C5-48BA-B559-7985967ADDFC}" dt="2025-03-11T12:05:19.863" v="267" actId="1076"/>
          <ac:picMkLst>
            <pc:docMk/>
            <pc:sldMk cId="912945525" sldId="258"/>
            <ac:picMk id="62" creationId="{E003E13E-6186-A8CB-8891-7EB48CA8558E}"/>
          </ac:picMkLst>
        </pc:picChg>
        <pc:picChg chg="mod">
          <ac:chgData name="Juliet pom Carr" userId="f46a87fbcca539dc" providerId="LiveId" clId="{83A7A70B-16C5-48BA-B559-7985967ADDFC}" dt="2025-03-11T12:05:33.008" v="277" actId="1037"/>
          <ac:picMkLst>
            <pc:docMk/>
            <pc:sldMk cId="912945525" sldId="258"/>
            <ac:picMk id="66" creationId="{9171BF7E-69D7-F25B-3EE2-D9C9362D7B86}"/>
          </ac:picMkLst>
        </pc:picChg>
        <pc:picChg chg="add del mod">
          <ac:chgData name="Juliet pom Carr" userId="f46a87fbcca539dc" providerId="LiveId" clId="{83A7A70B-16C5-48BA-B559-7985967ADDFC}" dt="2025-03-11T12:21:39.363" v="485" actId="478"/>
          <ac:picMkLst>
            <pc:docMk/>
            <pc:sldMk cId="912945525" sldId="258"/>
            <ac:picMk id="70" creationId="{ADD2F0E3-8541-3682-A136-3EE7CA17905F}"/>
          </ac:picMkLst>
        </pc:picChg>
      </pc:sldChg>
      <pc:sldChg chg="addSp modSp mod">
        <pc:chgData name="Juliet pom Carr" userId="f46a87fbcca539dc" providerId="LiveId" clId="{83A7A70B-16C5-48BA-B559-7985967ADDFC}" dt="2025-03-11T12:23:45.049" v="575" actId="20577"/>
        <pc:sldMkLst>
          <pc:docMk/>
          <pc:sldMk cId="1495840062" sldId="259"/>
        </pc:sldMkLst>
        <pc:spChg chg="add mod">
          <ac:chgData name="Juliet pom Carr" userId="f46a87fbcca539dc" providerId="LiveId" clId="{83A7A70B-16C5-48BA-B559-7985967ADDFC}" dt="2025-03-11T12:23:12.142" v="559" actId="20577"/>
          <ac:spMkLst>
            <pc:docMk/>
            <pc:sldMk cId="1495840062" sldId="259"/>
            <ac:spMk id="20" creationId="{98D6E669-283E-8A4C-9950-D033D4B122F5}"/>
          </ac:spMkLst>
        </pc:spChg>
        <pc:spChg chg="add mod">
          <ac:chgData name="Juliet pom Carr" userId="f46a87fbcca539dc" providerId="LiveId" clId="{83A7A70B-16C5-48BA-B559-7985967ADDFC}" dt="2025-03-11T12:23:25.209" v="567" actId="20577"/>
          <ac:spMkLst>
            <pc:docMk/>
            <pc:sldMk cId="1495840062" sldId="259"/>
            <ac:spMk id="21" creationId="{4FE3E741-096F-0081-DB76-F6239AA753EE}"/>
          </ac:spMkLst>
        </pc:spChg>
        <pc:spChg chg="add mod">
          <ac:chgData name="Juliet pom Carr" userId="f46a87fbcca539dc" providerId="LiveId" clId="{83A7A70B-16C5-48BA-B559-7985967ADDFC}" dt="2025-03-11T12:23:38.080" v="571" actId="20577"/>
          <ac:spMkLst>
            <pc:docMk/>
            <pc:sldMk cId="1495840062" sldId="259"/>
            <ac:spMk id="22" creationId="{CADDC112-52BB-8590-228F-29B573D8BC3C}"/>
          </ac:spMkLst>
        </pc:spChg>
        <pc:spChg chg="add mod">
          <ac:chgData name="Juliet pom Carr" userId="f46a87fbcca539dc" providerId="LiveId" clId="{83A7A70B-16C5-48BA-B559-7985967ADDFC}" dt="2025-03-11T12:23:45.049" v="575" actId="20577"/>
          <ac:spMkLst>
            <pc:docMk/>
            <pc:sldMk cId="1495840062" sldId="259"/>
            <ac:spMk id="23" creationId="{02718054-E564-8F55-29F5-43EF2EE79452}"/>
          </ac:spMkLst>
        </pc:spChg>
        <pc:picChg chg="mod">
          <ac:chgData name="Juliet pom Carr" userId="f46a87fbcca539dc" providerId="LiveId" clId="{83A7A70B-16C5-48BA-B559-7985967ADDFC}" dt="2025-03-11T12:23:30.526" v="568" actId="1076"/>
          <ac:picMkLst>
            <pc:docMk/>
            <pc:sldMk cId="1495840062" sldId="259"/>
            <ac:picMk id="9" creationId="{BCFFB227-B5AE-553A-21F2-5C5F5C933010}"/>
          </ac:picMkLst>
        </pc:picChg>
      </pc:sldChg>
      <pc:sldChg chg="addSp modSp mod">
        <pc:chgData name="Juliet pom Carr" userId="f46a87fbcca539dc" providerId="LiveId" clId="{83A7A70B-16C5-48BA-B559-7985967ADDFC}" dt="2025-03-11T12:18:10.394" v="387" actId="1036"/>
        <pc:sldMkLst>
          <pc:docMk/>
          <pc:sldMk cId="83038382" sldId="260"/>
        </pc:sldMkLst>
        <pc:spChg chg="add mod">
          <ac:chgData name="Juliet pom Carr" userId="f46a87fbcca539dc" providerId="LiveId" clId="{83A7A70B-16C5-48BA-B559-7985967ADDFC}" dt="2025-03-11T12:17:58.997" v="380" actId="207"/>
          <ac:spMkLst>
            <pc:docMk/>
            <pc:sldMk cId="83038382" sldId="260"/>
            <ac:spMk id="12" creationId="{8871DC07-4B69-41F7-F8AC-081BC3A493B1}"/>
          </ac:spMkLst>
        </pc:spChg>
        <pc:spChg chg="add mod">
          <ac:chgData name="Juliet pom Carr" userId="f46a87fbcca539dc" providerId="LiveId" clId="{83A7A70B-16C5-48BA-B559-7985967ADDFC}" dt="2025-03-11T12:18:10.394" v="387" actId="1036"/>
          <ac:spMkLst>
            <pc:docMk/>
            <pc:sldMk cId="83038382" sldId="260"/>
            <ac:spMk id="13" creationId="{2748C942-9FDE-C2C7-A154-AA64E5035B97}"/>
          </ac:spMkLst>
        </pc:spChg>
      </pc:sldChg>
      <pc:sldChg chg="addSp delSp modSp mod">
        <pc:chgData name="Juliet pom Carr" userId="f46a87fbcca539dc" providerId="LiveId" clId="{83A7A70B-16C5-48BA-B559-7985967ADDFC}" dt="2025-03-11T12:19:39.136" v="439" actId="1036"/>
        <pc:sldMkLst>
          <pc:docMk/>
          <pc:sldMk cId="3367156663" sldId="261"/>
        </pc:sldMkLst>
        <pc:spChg chg="add del mod">
          <ac:chgData name="Juliet pom Carr" userId="f46a87fbcca539dc" providerId="LiveId" clId="{83A7A70B-16C5-48BA-B559-7985967ADDFC}" dt="2025-03-11T12:19:01.786" v="416" actId="21"/>
          <ac:spMkLst>
            <pc:docMk/>
            <pc:sldMk cId="3367156663" sldId="261"/>
            <ac:spMk id="4" creationId="{95129181-5C1A-5894-FB6D-7CC0ECBB7958}"/>
          </ac:spMkLst>
        </pc:spChg>
        <pc:spChg chg="add mod">
          <ac:chgData name="Juliet pom Carr" userId="f46a87fbcca539dc" providerId="LiveId" clId="{83A7A70B-16C5-48BA-B559-7985967ADDFC}" dt="2025-03-11T12:19:12.189" v="422" actId="1035"/>
          <ac:spMkLst>
            <pc:docMk/>
            <pc:sldMk cId="3367156663" sldId="261"/>
            <ac:spMk id="5" creationId="{95129181-5C1A-5894-FB6D-7CC0ECBB7958}"/>
          </ac:spMkLst>
        </pc:spChg>
        <pc:spChg chg="add mod">
          <ac:chgData name="Juliet pom Carr" userId="f46a87fbcca539dc" providerId="LiveId" clId="{83A7A70B-16C5-48BA-B559-7985967ADDFC}" dt="2025-03-11T12:19:09.379" v="419" actId="1076"/>
          <ac:spMkLst>
            <pc:docMk/>
            <pc:sldMk cId="3367156663" sldId="261"/>
            <ac:spMk id="10" creationId="{CEE76AE6-BD38-BAB3-7807-F22601DC132C}"/>
          </ac:spMkLst>
        </pc:spChg>
        <pc:spChg chg="add mod">
          <ac:chgData name="Juliet pom Carr" userId="f46a87fbcca539dc" providerId="LiveId" clId="{83A7A70B-16C5-48BA-B559-7985967ADDFC}" dt="2025-03-11T12:19:32.996" v="432" actId="20577"/>
          <ac:spMkLst>
            <pc:docMk/>
            <pc:sldMk cId="3367156663" sldId="261"/>
            <ac:spMk id="12" creationId="{D32D6424-FAAA-A271-D52D-C05698547226}"/>
          </ac:spMkLst>
        </pc:spChg>
        <pc:spChg chg="add mod">
          <ac:chgData name="Juliet pom Carr" userId="f46a87fbcca539dc" providerId="LiveId" clId="{83A7A70B-16C5-48BA-B559-7985967ADDFC}" dt="2025-03-11T12:19:27.457" v="430" actId="20577"/>
          <ac:spMkLst>
            <pc:docMk/>
            <pc:sldMk cId="3367156663" sldId="261"/>
            <ac:spMk id="13" creationId="{D1F311F7-E4FF-88AF-6667-FE827DACC677}"/>
          </ac:spMkLst>
        </pc:spChg>
        <pc:picChg chg="mod">
          <ac:chgData name="Juliet pom Carr" userId="f46a87fbcca539dc" providerId="LiveId" clId="{83A7A70B-16C5-48BA-B559-7985967ADDFC}" dt="2025-03-11T12:13:15.340" v="326" actId="1035"/>
          <ac:picMkLst>
            <pc:docMk/>
            <pc:sldMk cId="3367156663" sldId="261"/>
            <ac:picMk id="3" creationId="{E8333F30-15CE-3447-BA71-A7CBAF207D88}"/>
          </ac:picMkLst>
        </pc:picChg>
        <pc:picChg chg="mod">
          <ac:chgData name="Juliet pom Carr" userId="f46a87fbcca539dc" providerId="LiveId" clId="{83A7A70B-16C5-48BA-B559-7985967ADDFC}" dt="2025-03-11T12:19:39.136" v="439" actId="1036"/>
          <ac:picMkLst>
            <pc:docMk/>
            <pc:sldMk cId="3367156663" sldId="261"/>
            <ac:picMk id="34" creationId="{62B4F17A-D6F3-9E31-6047-6FB489E028A8}"/>
          </ac:picMkLst>
        </pc:picChg>
        <pc:picChg chg="mod">
          <ac:chgData name="Juliet pom Carr" userId="f46a87fbcca539dc" providerId="LiveId" clId="{83A7A70B-16C5-48BA-B559-7985967ADDFC}" dt="2025-03-11T12:13:15.340" v="326" actId="1035"/>
          <ac:picMkLst>
            <pc:docMk/>
            <pc:sldMk cId="3367156663" sldId="261"/>
            <ac:picMk id="36" creationId="{B9B6562B-71B3-274B-FB1C-676FBEB999EF}"/>
          </ac:picMkLst>
        </pc:picChg>
        <pc:picChg chg="mod">
          <ac:chgData name="Juliet pom Carr" userId="f46a87fbcca539dc" providerId="LiveId" clId="{83A7A70B-16C5-48BA-B559-7985967ADDFC}" dt="2025-03-11T12:19:37.510" v="436" actId="1036"/>
          <ac:picMkLst>
            <pc:docMk/>
            <pc:sldMk cId="3367156663" sldId="261"/>
            <ac:picMk id="38" creationId="{CA483C45-34DB-36DF-50E9-6FC9224F82AA}"/>
          </ac:picMkLst>
        </pc:picChg>
        <pc:picChg chg="mod">
          <ac:chgData name="Juliet pom Carr" userId="f46a87fbcca539dc" providerId="LiveId" clId="{83A7A70B-16C5-48BA-B559-7985967ADDFC}" dt="2025-03-11T12:13:15.340" v="326" actId="1035"/>
          <ac:picMkLst>
            <pc:docMk/>
            <pc:sldMk cId="3367156663" sldId="261"/>
            <ac:picMk id="40" creationId="{31A76497-9C28-6C3A-7311-02AD9F89199D}"/>
          </ac:picMkLst>
        </pc:picChg>
        <pc:picChg chg="mod">
          <ac:chgData name="Juliet pom Carr" userId="f46a87fbcca539dc" providerId="LiveId" clId="{83A7A70B-16C5-48BA-B559-7985967ADDFC}" dt="2025-03-11T12:13:15.340" v="326" actId="1035"/>
          <ac:picMkLst>
            <pc:docMk/>
            <pc:sldMk cId="3367156663" sldId="261"/>
            <ac:picMk id="46" creationId="{A75BB2EA-4EF6-A6BE-C6F5-A17C9C658A96}"/>
          </ac:picMkLst>
        </pc:picChg>
        <pc:picChg chg="mod">
          <ac:chgData name="Juliet pom Carr" userId="f46a87fbcca539dc" providerId="LiveId" clId="{83A7A70B-16C5-48BA-B559-7985967ADDFC}" dt="2025-03-11T12:18:28.356" v="390" actId="1076"/>
          <ac:picMkLst>
            <pc:docMk/>
            <pc:sldMk cId="3367156663" sldId="261"/>
            <ac:picMk id="48" creationId="{F3A7D538-604C-FCCD-C324-AA666E9FD2FF}"/>
          </ac:picMkLst>
        </pc:picChg>
        <pc:picChg chg="mod">
          <ac:chgData name="Juliet pom Carr" userId="f46a87fbcca539dc" providerId="LiveId" clId="{83A7A70B-16C5-48BA-B559-7985967ADDFC}" dt="2025-03-11T12:18:53.114" v="412" actId="1076"/>
          <ac:picMkLst>
            <pc:docMk/>
            <pc:sldMk cId="3367156663" sldId="261"/>
            <ac:picMk id="54" creationId="{C658FE86-C921-8545-9D76-85A5EDEC66AE}"/>
          </ac:picMkLst>
        </pc:picChg>
      </pc:sldChg>
      <pc:sldChg chg="addSp modSp mod">
        <pc:chgData name="Juliet pom Carr" userId="f46a87fbcca539dc" providerId="LiveId" clId="{83A7A70B-16C5-48BA-B559-7985967ADDFC}" dt="2025-03-11T12:24:46.540" v="618" actId="20577"/>
        <pc:sldMkLst>
          <pc:docMk/>
          <pc:sldMk cId="1252030553" sldId="262"/>
        </pc:sldMkLst>
        <pc:spChg chg="add mod">
          <ac:chgData name="Juliet pom Carr" userId="f46a87fbcca539dc" providerId="LiveId" clId="{83A7A70B-16C5-48BA-B559-7985967ADDFC}" dt="2025-03-11T12:24:20.775" v="602" actId="20577"/>
          <ac:spMkLst>
            <pc:docMk/>
            <pc:sldMk cId="1252030553" sldId="262"/>
            <ac:spMk id="31" creationId="{CB511C2C-EF31-4576-7D5A-FA7AE215C43C}"/>
          </ac:spMkLst>
        </pc:spChg>
        <pc:spChg chg="add mod">
          <ac:chgData name="Juliet pom Carr" userId="f46a87fbcca539dc" providerId="LiveId" clId="{83A7A70B-16C5-48BA-B559-7985967ADDFC}" dt="2025-03-11T12:24:32.701" v="610" actId="20577"/>
          <ac:spMkLst>
            <pc:docMk/>
            <pc:sldMk cId="1252030553" sldId="262"/>
            <ac:spMk id="32" creationId="{A40AF1BA-11BB-8EA3-2BBF-9F32431BEDE6}"/>
          </ac:spMkLst>
        </pc:spChg>
        <pc:spChg chg="add mod">
          <ac:chgData name="Juliet pom Carr" userId="f46a87fbcca539dc" providerId="LiveId" clId="{83A7A70B-16C5-48BA-B559-7985967ADDFC}" dt="2025-03-11T12:24:18.296" v="600" actId="20577"/>
          <ac:spMkLst>
            <pc:docMk/>
            <pc:sldMk cId="1252030553" sldId="262"/>
            <ac:spMk id="33" creationId="{BFB70C0A-F84F-A98A-7112-BAEA0015C9EE}"/>
          </ac:spMkLst>
        </pc:spChg>
        <pc:spChg chg="add mod">
          <ac:chgData name="Juliet pom Carr" userId="f46a87fbcca539dc" providerId="LiveId" clId="{83A7A70B-16C5-48BA-B559-7985967ADDFC}" dt="2025-03-11T12:24:35.105" v="612" actId="20577"/>
          <ac:spMkLst>
            <pc:docMk/>
            <pc:sldMk cId="1252030553" sldId="262"/>
            <ac:spMk id="34" creationId="{7247E131-0B49-9C74-ADA9-516C2B56027E}"/>
          </ac:spMkLst>
        </pc:spChg>
        <pc:spChg chg="add mod">
          <ac:chgData name="Juliet pom Carr" userId="f46a87fbcca539dc" providerId="LiveId" clId="{83A7A70B-16C5-48BA-B559-7985967ADDFC}" dt="2025-03-11T12:24:46.540" v="618" actId="20577"/>
          <ac:spMkLst>
            <pc:docMk/>
            <pc:sldMk cId="1252030553" sldId="262"/>
            <ac:spMk id="35" creationId="{DD6F28DF-92EE-ABCA-E418-4FFF22F2B937}"/>
          </ac:spMkLst>
        </pc:spChg>
        <pc:picChg chg="mod">
          <ac:chgData name="Juliet pom Carr" userId="f46a87fbcca539dc" providerId="LiveId" clId="{83A7A70B-16C5-48BA-B559-7985967ADDFC}" dt="2025-03-11T12:12:31.646" v="302" actId="1036"/>
          <ac:picMkLst>
            <pc:docMk/>
            <pc:sldMk cId="1252030553" sldId="262"/>
            <ac:picMk id="16" creationId="{45788BAA-FEAF-62C1-EF77-18BC7397712D}"/>
          </ac:picMkLst>
        </pc:picChg>
        <pc:picChg chg="mod">
          <ac:chgData name="Juliet pom Carr" userId="f46a87fbcca539dc" providerId="LiveId" clId="{83A7A70B-16C5-48BA-B559-7985967ADDFC}" dt="2025-03-11T12:24:07.114" v="594" actId="1035"/>
          <ac:picMkLst>
            <pc:docMk/>
            <pc:sldMk cId="1252030553" sldId="262"/>
            <ac:picMk id="21" creationId="{CFD72DC7-F388-1C00-F0CD-5D82461FC3DF}"/>
          </ac:picMkLst>
        </pc:picChg>
        <pc:picChg chg="mod">
          <ac:chgData name="Juliet pom Carr" userId="f46a87fbcca539dc" providerId="LiveId" clId="{83A7A70B-16C5-48BA-B559-7985967ADDFC}" dt="2025-03-11T12:12:31.646" v="302" actId="1036"/>
          <ac:picMkLst>
            <pc:docMk/>
            <pc:sldMk cId="1252030553" sldId="262"/>
            <ac:picMk id="30" creationId="{253E1E89-4EE1-6712-04CE-DA3962BFC55B}"/>
          </ac:picMkLst>
        </pc:picChg>
      </pc:sldChg>
      <pc:sldChg chg="addSp modSp mod">
        <pc:chgData name="Juliet pom Carr" userId="f46a87fbcca539dc" providerId="LiveId" clId="{83A7A70B-16C5-48BA-B559-7985967ADDFC}" dt="2025-03-11T12:25:44.136" v="665" actId="20577"/>
        <pc:sldMkLst>
          <pc:docMk/>
          <pc:sldMk cId="3455445456" sldId="263"/>
        </pc:sldMkLst>
        <pc:spChg chg="add mod">
          <ac:chgData name="Juliet pom Carr" userId="f46a87fbcca539dc" providerId="LiveId" clId="{83A7A70B-16C5-48BA-B559-7985967ADDFC}" dt="2025-03-11T12:25:02.351" v="623" actId="20577"/>
          <ac:spMkLst>
            <pc:docMk/>
            <pc:sldMk cId="3455445456" sldId="263"/>
            <ac:spMk id="22" creationId="{594F9A3E-2ED6-1DA7-9247-FA82E5849165}"/>
          </ac:spMkLst>
        </pc:spChg>
        <pc:spChg chg="add mod">
          <ac:chgData name="Juliet pom Carr" userId="f46a87fbcca539dc" providerId="LiveId" clId="{83A7A70B-16C5-48BA-B559-7985967ADDFC}" dt="2025-03-11T12:25:44.136" v="665" actId="20577"/>
          <ac:spMkLst>
            <pc:docMk/>
            <pc:sldMk cId="3455445456" sldId="263"/>
            <ac:spMk id="23" creationId="{AFB13B0F-43B2-0756-91F3-644ED41F4A59}"/>
          </ac:spMkLst>
        </pc:spChg>
        <pc:spChg chg="add mod">
          <ac:chgData name="Juliet pom Carr" userId="f46a87fbcca539dc" providerId="LiveId" clId="{83A7A70B-16C5-48BA-B559-7985967ADDFC}" dt="2025-03-11T12:25:26.586" v="648" actId="20577"/>
          <ac:spMkLst>
            <pc:docMk/>
            <pc:sldMk cId="3455445456" sldId="263"/>
            <ac:spMk id="24" creationId="{211F11B3-5640-50FF-5A25-4564DA729D9F}"/>
          </ac:spMkLst>
        </pc:spChg>
        <pc:spChg chg="add mod">
          <ac:chgData name="Juliet pom Carr" userId="f46a87fbcca539dc" providerId="LiveId" clId="{83A7A70B-16C5-48BA-B559-7985967ADDFC}" dt="2025-03-11T12:25:31.928" v="650" actId="1076"/>
          <ac:spMkLst>
            <pc:docMk/>
            <pc:sldMk cId="3455445456" sldId="263"/>
            <ac:spMk id="25" creationId="{D85C670C-EA88-462C-0079-BDE6DF4F168C}"/>
          </ac:spMkLst>
        </pc:spChg>
        <pc:spChg chg="add mod">
          <ac:chgData name="Juliet pom Carr" userId="f46a87fbcca539dc" providerId="LiveId" clId="{83A7A70B-16C5-48BA-B559-7985967ADDFC}" dt="2025-03-11T12:25:35.245" v="652" actId="1076"/>
          <ac:spMkLst>
            <pc:docMk/>
            <pc:sldMk cId="3455445456" sldId="263"/>
            <ac:spMk id="26" creationId="{0AA0E8F3-9253-E51D-6D14-350B6B9489F2}"/>
          </ac:spMkLst>
        </pc:spChg>
      </pc:sldChg>
      <pc:sldChg chg="addSp delSp modSp mod setBg">
        <pc:chgData name="Juliet pom Carr" userId="f46a87fbcca539dc" providerId="LiveId" clId="{83A7A70B-16C5-48BA-B559-7985967ADDFC}" dt="2025-03-11T12:26:11.053" v="689" actId="1076"/>
        <pc:sldMkLst>
          <pc:docMk/>
          <pc:sldMk cId="1715343634" sldId="264"/>
        </pc:sldMkLst>
        <pc:spChg chg="add mod">
          <ac:chgData name="Juliet pom Carr" userId="f46a87fbcca539dc" providerId="LiveId" clId="{83A7A70B-16C5-48BA-B559-7985967ADDFC}" dt="2025-03-11T12:26:01.584" v="685" actId="20577"/>
          <ac:spMkLst>
            <pc:docMk/>
            <pc:sldMk cId="1715343634" sldId="264"/>
            <ac:spMk id="36" creationId="{99D2F446-AD72-081A-9CF2-73CBC1CBB528}"/>
          </ac:spMkLst>
        </pc:spChg>
        <pc:spChg chg="add mod">
          <ac:chgData name="Juliet pom Carr" userId="f46a87fbcca539dc" providerId="LiveId" clId="{83A7A70B-16C5-48BA-B559-7985967ADDFC}" dt="2025-03-11T12:26:07.516" v="687" actId="1076"/>
          <ac:spMkLst>
            <pc:docMk/>
            <pc:sldMk cId="1715343634" sldId="264"/>
            <ac:spMk id="37" creationId="{D89CDEA7-2DA6-31AF-65DC-F700D5B7721E}"/>
          </ac:spMkLst>
        </pc:spChg>
        <pc:spChg chg="add mod">
          <ac:chgData name="Juliet pom Carr" userId="f46a87fbcca539dc" providerId="LiveId" clId="{83A7A70B-16C5-48BA-B559-7985967ADDFC}" dt="2025-03-11T12:26:11.053" v="689" actId="1076"/>
          <ac:spMkLst>
            <pc:docMk/>
            <pc:sldMk cId="1715343634" sldId="264"/>
            <ac:spMk id="38" creationId="{A37AFEC7-0327-3774-D358-49F4BF636BB9}"/>
          </ac:spMkLst>
        </pc:spChg>
        <pc:picChg chg="mod">
          <ac:chgData name="Juliet pom Carr" userId="f46a87fbcca539dc" providerId="LiveId" clId="{83A7A70B-16C5-48BA-B559-7985967ADDFC}" dt="2025-03-11T11:43:15.633" v="43" actId="1035"/>
          <ac:picMkLst>
            <pc:docMk/>
            <pc:sldMk cId="1715343634" sldId="264"/>
            <ac:picMk id="3" creationId="{2FA6C2A5-72A9-E2F1-5F4E-C9B3D0E824DE}"/>
          </ac:picMkLst>
        </pc:picChg>
        <pc:picChg chg="del">
          <ac:chgData name="Juliet pom Carr" userId="f46a87fbcca539dc" providerId="LiveId" clId="{83A7A70B-16C5-48BA-B559-7985967ADDFC}" dt="2025-03-11T11:43:23.352" v="44" actId="21"/>
          <ac:picMkLst>
            <pc:docMk/>
            <pc:sldMk cId="1715343634" sldId="264"/>
            <ac:picMk id="9" creationId="{FE0ECAF3-9B98-C8F7-B898-93DC4B699A49}"/>
          </ac:picMkLst>
        </pc:picChg>
        <pc:picChg chg="del">
          <ac:chgData name="Juliet pom Carr" userId="f46a87fbcca539dc" providerId="LiveId" clId="{83A7A70B-16C5-48BA-B559-7985967ADDFC}" dt="2025-03-11T11:43:23.352" v="44" actId="21"/>
          <ac:picMkLst>
            <pc:docMk/>
            <pc:sldMk cId="1715343634" sldId="264"/>
            <ac:picMk id="11" creationId="{F9454C38-A7E3-6FDE-D233-DA70C8FD30E2}"/>
          </ac:picMkLst>
        </pc:picChg>
        <pc:picChg chg="del">
          <ac:chgData name="Juliet pom Carr" userId="f46a87fbcca539dc" providerId="LiveId" clId="{83A7A70B-16C5-48BA-B559-7985967ADDFC}" dt="2025-03-11T11:43:23.352" v="44" actId="21"/>
          <ac:picMkLst>
            <pc:docMk/>
            <pc:sldMk cId="1715343634" sldId="264"/>
            <ac:picMk id="13" creationId="{DF684590-5BEA-1DFE-4369-165AA8672875}"/>
          </ac:picMkLst>
        </pc:picChg>
        <pc:picChg chg="mod ord">
          <ac:chgData name="Juliet pom Carr" userId="f46a87fbcca539dc" providerId="LiveId" clId="{83A7A70B-16C5-48BA-B559-7985967ADDFC}" dt="2025-03-11T11:43:15.633" v="43" actId="1035"/>
          <ac:picMkLst>
            <pc:docMk/>
            <pc:sldMk cId="1715343634" sldId="264"/>
            <ac:picMk id="15" creationId="{978D0295-7814-4CC7-377F-E1232FBD7864}"/>
          </ac:picMkLst>
        </pc:picChg>
        <pc:picChg chg="del">
          <ac:chgData name="Juliet pom Carr" userId="f46a87fbcca539dc" providerId="LiveId" clId="{83A7A70B-16C5-48BA-B559-7985967ADDFC}" dt="2025-03-11T11:43:39.037" v="47" actId="21"/>
          <ac:picMkLst>
            <pc:docMk/>
            <pc:sldMk cId="1715343634" sldId="264"/>
            <ac:picMk id="19" creationId="{FB22B158-1EA3-8420-E921-53E185EB2BF2}"/>
          </ac:picMkLst>
        </pc:picChg>
        <pc:picChg chg="mod ord">
          <ac:chgData name="Juliet pom Carr" userId="f46a87fbcca539dc" providerId="LiveId" clId="{83A7A70B-16C5-48BA-B559-7985967ADDFC}" dt="2025-03-11T11:43:15.633" v="43" actId="1035"/>
          <ac:picMkLst>
            <pc:docMk/>
            <pc:sldMk cId="1715343634" sldId="264"/>
            <ac:picMk id="25" creationId="{E118E9FD-BA4D-925C-9B75-BE405C469417}"/>
          </ac:picMkLst>
        </pc:picChg>
        <pc:picChg chg="mod ord">
          <ac:chgData name="Juliet pom Carr" userId="f46a87fbcca539dc" providerId="LiveId" clId="{83A7A70B-16C5-48BA-B559-7985967ADDFC}" dt="2025-03-11T11:43:15.633" v="43" actId="1035"/>
          <ac:picMkLst>
            <pc:docMk/>
            <pc:sldMk cId="1715343634" sldId="264"/>
            <ac:picMk id="27" creationId="{BAA4356C-2851-107D-CD7B-F8D4E11C2C32}"/>
          </ac:picMkLst>
        </pc:picChg>
        <pc:picChg chg="mod ord">
          <ac:chgData name="Juliet pom Carr" userId="f46a87fbcca539dc" providerId="LiveId" clId="{83A7A70B-16C5-48BA-B559-7985967ADDFC}" dt="2025-03-11T11:43:15.633" v="43" actId="1035"/>
          <ac:picMkLst>
            <pc:docMk/>
            <pc:sldMk cId="1715343634" sldId="264"/>
            <ac:picMk id="29" creationId="{168CE44C-99FA-AD76-C6F9-80B8FCE1B3C3}"/>
          </ac:picMkLst>
        </pc:picChg>
        <pc:picChg chg="mod ord">
          <ac:chgData name="Juliet pom Carr" userId="f46a87fbcca539dc" providerId="LiveId" clId="{83A7A70B-16C5-48BA-B559-7985967ADDFC}" dt="2025-03-11T11:43:15.633" v="43" actId="1035"/>
          <ac:picMkLst>
            <pc:docMk/>
            <pc:sldMk cId="1715343634" sldId="264"/>
            <ac:picMk id="35" creationId="{E2AFAE4E-6706-F827-C2C9-60B4390BBF6C}"/>
          </ac:picMkLst>
        </pc:picChg>
      </pc:sldChg>
      <pc:sldChg chg="addSp delSp modSp new mod chgLayout">
        <pc:chgData name="Juliet pom Carr" userId="f46a87fbcca539dc" providerId="LiveId" clId="{83A7A70B-16C5-48BA-B559-7985967ADDFC}" dt="2025-03-11T12:26:26.101" v="695" actId="1076"/>
        <pc:sldMkLst>
          <pc:docMk/>
          <pc:sldMk cId="4040098940" sldId="265"/>
        </pc:sldMkLst>
        <pc:spChg chg="add mod">
          <ac:chgData name="Juliet pom Carr" userId="f46a87fbcca539dc" providerId="LiveId" clId="{83A7A70B-16C5-48BA-B559-7985967ADDFC}" dt="2025-03-11T12:26:17.524" v="691" actId="1076"/>
          <ac:spMkLst>
            <pc:docMk/>
            <pc:sldMk cId="4040098940" sldId="265"/>
            <ac:spMk id="8" creationId="{4C3FF3C0-52DD-96FB-9938-53E039CEBB80}"/>
          </ac:spMkLst>
        </pc:spChg>
        <pc:spChg chg="add mod">
          <ac:chgData name="Juliet pom Carr" userId="f46a87fbcca539dc" providerId="LiveId" clId="{83A7A70B-16C5-48BA-B559-7985967ADDFC}" dt="2025-03-11T12:26:23.040" v="693" actId="1076"/>
          <ac:spMkLst>
            <pc:docMk/>
            <pc:sldMk cId="4040098940" sldId="265"/>
            <ac:spMk id="10" creationId="{3E8BA673-C110-D2CD-6BFB-4C879EF6E434}"/>
          </ac:spMkLst>
        </pc:spChg>
        <pc:spChg chg="add mod">
          <ac:chgData name="Juliet pom Carr" userId="f46a87fbcca539dc" providerId="LiveId" clId="{83A7A70B-16C5-48BA-B559-7985967ADDFC}" dt="2025-03-11T12:26:26.101" v="695" actId="1076"/>
          <ac:spMkLst>
            <pc:docMk/>
            <pc:sldMk cId="4040098940" sldId="265"/>
            <ac:spMk id="12" creationId="{608E0B49-B81D-3788-0568-533BE0B68707}"/>
          </ac:spMkLst>
        </pc:spChg>
        <pc:picChg chg="add mod">
          <ac:chgData name="Juliet pom Carr" userId="f46a87fbcca539dc" providerId="LiveId" clId="{83A7A70B-16C5-48BA-B559-7985967ADDFC}" dt="2025-03-11T11:46:36.869" v="117" actId="1038"/>
          <ac:picMkLst>
            <pc:docMk/>
            <pc:sldMk cId="4040098940" sldId="265"/>
            <ac:picMk id="3" creationId="{7755726A-09A5-8C07-9B8F-301A92BD9246}"/>
          </ac:picMkLst>
        </pc:picChg>
        <pc:picChg chg="add mod">
          <ac:chgData name="Juliet pom Carr" userId="f46a87fbcca539dc" providerId="LiveId" clId="{83A7A70B-16C5-48BA-B559-7985967ADDFC}" dt="2025-03-11T11:46:34.669" v="110" actId="1038"/>
          <ac:picMkLst>
            <pc:docMk/>
            <pc:sldMk cId="4040098940" sldId="265"/>
            <ac:picMk id="5" creationId="{FC142ABE-CFCC-07BF-60F1-D9D2D2607F6D}"/>
          </ac:picMkLst>
        </pc:picChg>
        <pc:picChg chg="add mod">
          <ac:chgData name="Juliet pom Carr" userId="f46a87fbcca539dc" providerId="LiveId" clId="{83A7A70B-16C5-48BA-B559-7985967ADDFC}" dt="2025-03-11T11:46:32.913" v="103" actId="14100"/>
          <ac:picMkLst>
            <pc:docMk/>
            <pc:sldMk cId="4040098940" sldId="265"/>
            <ac:picMk id="7" creationId="{04F2AE95-69E2-2519-C761-FF9FEF93C14A}"/>
          </ac:picMkLst>
        </pc:picChg>
        <pc:picChg chg="add mod modCrop">
          <ac:chgData name="Juliet pom Carr" userId="f46a87fbcca539dc" providerId="LiveId" clId="{83A7A70B-16C5-48BA-B559-7985967ADDFC}" dt="2025-03-11T11:46:57.184" v="123" actId="1076"/>
          <ac:picMkLst>
            <pc:docMk/>
            <pc:sldMk cId="4040098940" sldId="265"/>
            <ac:picMk id="9" creationId="{FE0ECAF3-9B98-C8F7-B898-93DC4B699A49}"/>
          </ac:picMkLst>
        </pc:picChg>
        <pc:picChg chg="add del mod">
          <ac:chgData name="Juliet pom Carr" userId="f46a87fbcca539dc" providerId="LiveId" clId="{83A7A70B-16C5-48BA-B559-7985967ADDFC}" dt="2025-03-11T11:44:32.057" v="67" actId="478"/>
          <ac:picMkLst>
            <pc:docMk/>
            <pc:sldMk cId="4040098940" sldId="265"/>
            <ac:picMk id="11" creationId="{F9454C38-A7E3-6FDE-D233-DA70C8FD30E2}"/>
          </ac:picMkLst>
        </pc:picChg>
        <pc:picChg chg="add del mod">
          <ac:chgData name="Juliet pom Carr" userId="f46a87fbcca539dc" providerId="LiveId" clId="{83A7A70B-16C5-48BA-B559-7985967ADDFC}" dt="2025-03-11T11:44:41.820" v="72" actId="478"/>
          <ac:picMkLst>
            <pc:docMk/>
            <pc:sldMk cId="4040098940" sldId="265"/>
            <ac:picMk id="13" creationId="{DF684590-5BEA-1DFE-4369-165AA8672875}"/>
          </ac:picMkLst>
        </pc:picChg>
        <pc:picChg chg="add del mod">
          <ac:chgData name="Juliet pom Carr" userId="f46a87fbcca539dc" providerId="LiveId" clId="{83A7A70B-16C5-48BA-B559-7985967ADDFC}" dt="2025-03-11T11:44:33.290" v="68" actId="478"/>
          <ac:picMkLst>
            <pc:docMk/>
            <pc:sldMk cId="4040098940" sldId="265"/>
            <ac:picMk id="19" creationId="{FB22B158-1EA3-8420-E921-53E185EB2BF2}"/>
          </ac:picMkLst>
        </pc:picChg>
      </pc:sldChg>
      <pc:sldChg chg="addSp delSp modSp new mod setBg">
        <pc:chgData name="Juliet pom Carr" userId="f46a87fbcca539dc" providerId="LiveId" clId="{83A7A70B-16C5-48BA-B559-7985967ADDFC}" dt="2025-03-11T12:26:35.212" v="699" actId="1076"/>
        <pc:sldMkLst>
          <pc:docMk/>
          <pc:sldMk cId="3229999114" sldId="266"/>
        </pc:sldMkLst>
        <pc:spChg chg="add mod">
          <ac:chgData name="Juliet pom Carr" userId="f46a87fbcca539dc" providerId="LiveId" clId="{83A7A70B-16C5-48BA-B559-7985967ADDFC}" dt="2025-03-11T12:26:31.237" v="697" actId="1076"/>
          <ac:spMkLst>
            <pc:docMk/>
            <pc:sldMk cId="3229999114" sldId="266"/>
            <ac:spMk id="10" creationId="{38821438-F7E6-E132-14C4-0B0761E14FF1}"/>
          </ac:spMkLst>
        </pc:spChg>
        <pc:spChg chg="add mod">
          <ac:chgData name="Juliet pom Carr" userId="f46a87fbcca539dc" providerId="LiveId" clId="{83A7A70B-16C5-48BA-B559-7985967ADDFC}" dt="2025-03-11T12:26:35.212" v="699" actId="1076"/>
          <ac:spMkLst>
            <pc:docMk/>
            <pc:sldMk cId="3229999114" sldId="266"/>
            <ac:spMk id="11" creationId="{A3FE9238-84C0-40C9-8776-D2581ACE9A05}"/>
          </ac:spMkLst>
        </pc:spChg>
        <pc:spChg chg="add">
          <ac:chgData name="Juliet pom Carr" userId="f46a87fbcca539dc" providerId="LiveId" clId="{83A7A70B-16C5-48BA-B559-7985967ADDFC}" dt="2025-03-11T11:59:44.007" v="147" actId="26606"/>
          <ac:spMkLst>
            <pc:docMk/>
            <pc:sldMk cId="3229999114" sldId="266"/>
            <ac:spMk id="14" creationId="{4F7B9026-36AD-42E4-B172-8D68F3A339B4}"/>
          </ac:spMkLst>
        </pc:spChg>
        <pc:picChg chg="add del mod">
          <ac:chgData name="Juliet pom Carr" userId="f46a87fbcca539dc" providerId="LiveId" clId="{83A7A70B-16C5-48BA-B559-7985967ADDFC}" dt="2025-03-11T11:58:30.573" v="140" actId="478"/>
          <ac:picMkLst>
            <pc:docMk/>
            <pc:sldMk cId="3229999114" sldId="266"/>
            <ac:picMk id="3" creationId="{865AAAFA-E09F-A313-2C84-6A539B85AD83}"/>
          </ac:picMkLst>
        </pc:picChg>
        <pc:picChg chg="add mod">
          <ac:chgData name="Juliet pom Carr" userId="f46a87fbcca539dc" providerId="LiveId" clId="{83A7A70B-16C5-48BA-B559-7985967ADDFC}" dt="2025-03-11T11:59:44.007" v="147" actId="26606"/>
          <ac:picMkLst>
            <pc:docMk/>
            <pc:sldMk cId="3229999114" sldId="266"/>
            <ac:picMk id="5" creationId="{77D1A0E0-3B6C-5B07-8D2E-E68F8F09EB9C}"/>
          </ac:picMkLst>
        </pc:picChg>
        <pc:picChg chg="add mod ord">
          <ac:chgData name="Juliet pom Carr" userId="f46a87fbcca539dc" providerId="LiveId" clId="{83A7A70B-16C5-48BA-B559-7985967ADDFC}" dt="2025-03-11T11:59:44.007" v="147" actId="26606"/>
          <ac:picMkLst>
            <pc:docMk/>
            <pc:sldMk cId="3229999114" sldId="266"/>
            <ac:picMk id="7" creationId="{C902FE38-31AB-CAD3-3C61-DF04FB9B79D6}"/>
          </ac:picMkLst>
        </pc:picChg>
        <pc:picChg chg="add mod">
          <ac:chgData name="Juliet pom Carr" userId="f46a87fbcca539dc" providerId="LiveId" clId="{83A7A70B-16C5-48BA-B559-7985967ADDFC}" dt="2025-03-11T11:59:44.007" v="147" actId="26606"/>
          <ac:picMkLst>
            <pc:docMk/>
            <pc:sldMk cId="3229999114" sldId="266"/>
            <ac:picMk id="9" creationId="{F9063484-1399-0478-CED6-1CB027DD5EDE}"/>
          </ac:picMkLst>
        </pc:picChg>
      </pc:sldChg>
      <pc:sldChg chg="addSp modSp new mod ord">
        <pc:chgData name="Juliet pom Carr" userId="f46a87fbcca539dc" providerId="LiveId" clId="{83A7A70B-16C5-48BA-B559-7985967ADDFC}" dt="2025-03-11T12:15:15.809" v="329" actId="962"/>
        <pc:sldMkLst>
          <pc:docMk/>
          <pc:sldMk cId="646894674" sldId="267"/>
        </pc:sldMkLst>
        <pc:picChg chg="add mod">
          <ac:chgData name="Juliet pom Carr" userId="f46a87fbcca539dc" providerId="LiveId" clId="{83A7A70B-16C5-48BA-B559-7985967ADDFC}" dt="2025-03-11T12:15:15.809" v="329" actId="962"/>
          <ac:picMkLst>
            <pc:docMk/>
            <pc:sldMk cId="646894674" sldId="267"/>
            <ac:picMk id="3" creationId="{C5021170-961E-DE4A-2F3F-A270FF43DA5A}"/>
          </ac:picMkLst>
        </pc:picChg>
      </pc:sldChg>
      <pc:sldChg chg="new del ord">
        <pc:chgData name="Juliet pom Carr" userId="f46a87fbcca539dc" providerId="LiveId" clId="{83A7A70B-16C5-48BA-B559-7985967ADDFC}" dt="2025-03-11T12:07:03.178" v="294" actId="47"/>
        <pc:sldMkLst>
          <pc:docMk/>
          <pc:sldMk cId="1345677170" sldId="267"/>
        </pc:sldMkLst>
      </pc:sldChg>
      <pc:sldChg chg="addSp modSp new mod">
        <pc:chgData name="Juliet pom Carr" userId="f46a87fbcca539dc" providerId="LiveId" clId="{83A7A70B-16C5-48BA-B559-7985967ADDFC}" dt="2025-03-11T12:16:43.262" v="333" actId="962"/>
        <pc:sldMkLst>
          <pc:docMk/>
          <pc:sldMk cId="3602521246" sldId="268"/>
        </pc:sldMkLst>
        <pc:picChg chg="add mod">
          <ac:chgData name="Juliet pom Carr" userId="f46a87fbcca539dc" providerId="LiveId" clId="{83A7A70B-16C5-48BA-B559-7985967ADDFC}" dt="2025-03-11T12:16:43.262" v="333" actId="962"/>
          <ac:picMkLst>
            <pc:docMk/>
            <pc:sldMk cId="3602521246" sldId="268"/>
            <ac:picMk id="3" creationId="{631AC9B6-12E0-BEEE-100D-D0CE0E059AB5}"/>
          </ac:picMkLst>
        </pc:picChg>
      </pc:sldChg>
      <pc:sldChg chg="add del">
        <pc:chgData name="Juliet pom Carr" userId="f46a87fbcca539dc" providerId="LiveId" clId="{83A7A70B-16C5-48BA-B559-7985967ADDFC}" dt="2025-03-11T12:20:46.505" v="465"/>
        <pc:sldMkLst>
          <pc:docMk/>
          <pc:sldMk cId="1525441698" sldId="269"/>
        </pc:sldMkLst>
      </pc:sldChg>
      <pc:sldChg chg="add del">
        <pc:chgData name="Juliet pom Carr" userId="f46a87fbcca539dc" providerId="LiveId" clId="{83A7A70B-16C5-48BA-B559-7985967ADDFC}" dt="2025-03-11T12:24:53.590" v="620"/>
        <pc:sldMkLst>
          <pc:docMk/>
          <pc:sldMk cId="2350176674" sldId="269"/>
        </pc:sldMkLst>
      </pc:sldChg>
      <pc:sldChg chg="add del">
        <pc:chgData name="Juliet pom Carr" userId="f46a87fbcca539dc" providerId="LiveId" clId="{83A7A70B-16C5-48BA-B559-7985967ADDFC}" dt="2025-03-11T12:20:38.658" v="463"/>
        <pc:sldMkLst>
          <pc:docMk/>
          <pc:sldMk cId="3573832107" sldId="269"/>
        </pc:sldMkLst>
      </pc:sldChg>
      <pc:sldChg chg="modSp add del mod setBg">
        <pc:chgData name="Juliet pom Carr" userId="f46a87fbcca539dc" providerId="LiveId" clId="{83A7A70B-16C5-48BA-B559-7985967ADDFC}" dt="2025-03-11T12:07:04.809" v="295" actId="47"/>
        <pc:sldMkLst>
          <pc:docMk/>
          <pc:sldMk cId="317718070" sldId="305"/>
        </pc:sldMkLst>
        <pc:spChg chg="mod">
          <ac:chgData name="Juliet pom Carr" userId="f46a87fbcca539dc" providerId="LiveId" clId="{83A7A70B-16C5-48BA-B559-7985967ADDFC}" dt="2025-03-11T12:06:59.913" v="293" actId="27636"/>
          <ac:spMkLst>
            <pc:docMk/>
            <pc:sldMk cId="317718070" sldId="305"/>
            <ac:spMk id="2" creationId="{DD24180B-35BA-C28E-820F-59C84FBDD99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49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58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58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0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24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22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248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85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7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61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3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D06C0-B024-404A-9F22-520C832B67AD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4CAF3-07B5-491B-96B4-9D684B9C3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12" Type="http://schemas.openxmlformats.org/officeDocument/2006/relationships/image" Target="../media/image3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2.jpg"/><Relationship Id="rId5" Type="http://schemas.openxmlformats.org/officeDocument/2006/relationships/image" Target="../media/image27.jpg"/><Relationship Id="rId10" Type="http://schemas.microsoft.com/office/2007/relationships/hdphoto" Target="../media/hdphoto1.wdp"/><Relationship Id="rId4" Type="http://schemas.openxmlformats.org/officeDocument/2006/relationships/image" Target="../media/image24.jp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iness card with a floral design&#10;&#10;AI-generated content may be incorrect.">
            <a:extLst>
              <a:ext uri="{FF2B5EF4-FFF2-40B4-BE49-F238E27FC236}">
                <a16:creationId xmlns:a16="http://schemas.microsoft.com/office/drawing/2014/main" id="{C5021170-961E-DE4A-2F3F-A270FF43D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5" y="118600"/>
            <a:ext cx="9526329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9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flower in a room&#10;&#10;AI-generated content may be incorrect.">
            <a:extLst>
              <a:ext uri="{FF2B5EF4-FFF2-40B4-BE49-F238E27FC236}">
                <a16:creationId xmlns:a16="http://schemas.microsoft.com/office/drawing/2014/main" id="{E118E9FD-BA4D-925C-9B75-BE405C469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3" y="3400220"/>
            <a:ext cx="1874200" cy="3331913"/>
          </a:xfrm>
          <a:prstGeom prst="rect">
            <a:avLst/>
          </a:prstGeom>
        </p:spPr>
      </p:pic>
      <p:pic>
        <p:nvPicPr>
          <p:cNvPr id="3" name="Picture 2" descr="A red rose in a vase&#10;&#10;AI-generated content may be incorrect.">
            <a:extLst>
              <a:ext uri="{FF2B5EF4-FFF2-40B4-BE49-F238E27FC236}">
                <a16:creationId xmlns:a16="http://schemas.microsoft.com/office/drawing/2014/main" id="{2FA6C2A5-72A9-E2F1-5F4E-C9B3D0E8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1" y="3411108"/>
            <a:ext cx="1874200" cy="3331912"/>
          </a:xfrm>
          <a:prstGeom prst="rect">
            <a:avLst/>
          </a:prstGeom>
        </p:spPr>
      </p:pic>
      <p:pic>
        <p:nvPicPr>
          <p:cNvPr id="15" name="Picture 14" descr="A red flower in front of a window&#10;&#10;AI-generated content may be incorrect.">
            <a:extLst>
              <a:ext uri="{FF2B5EF4-FFF2-40B4-BE49-F238E27FC236}">
                <a16:creationId xmlns:a16="http://schemas.microsoft.com/office/drawing/2014/main" id="{978D0295-7814-4CC7-377F-E1232FBD7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82" y="3374280"/>
            <a:ext cx="1888003" cy="3356451"/>
          </a:xfrm>
          <a:prstGeom prst="rect">
            <a:avLst/>
          </a:prstGeom>
        </p:spPr>
      </p:pic>
      <p:pic>
        <p:nvPicPr>
          <p:cNvPr id="35" name="Picture 34" descr="A red flower in a pot&#10;&#10;AI-generated content may be incorrect.">
            <a:extLst>
              <a:ext uri="{FF2B5EF4-FFF2-40B4-BE49-F238E27FC236}">
                <a16:creationId xmlns:a16="http://schemas.microsoft.com/office/drawing/2014/main" id="{E2AFAE4E-6706-F827-C2C9-60B4390BB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129924"/>
            <a:ext cx="1874200" cy="3331912"/>
          </a:xfrm>
          <a:prstGeom prst="rect">
            <a:avLst/>
          </a:prstGeom>
        </p:spPr>
      </p:pic>
      <p:pic>
        <p:nvPicPr>
          <p:cNvPr id="29" name="Picture 28" descr="A red flower in a pot&#10;&#10;AI-generated content may be incorrect.">
            <a:extLst>
              <a:ext uri="{FF2B5EF4-FFF2-40B4-BE49-F238E27FC236}">
                <a16:creationId xmlns:a16="http://schemas.microsoft.com/office/drawing/2014/main" id="{168CE44C-99FA-AD76-C6F9-80B8FCE1B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7" y="143806"/>
            <a:ext cx="1874202" cy="3331915"/>
          </a:xfrm>
          <a:prstGeom prst="rect">
            <a:avLst/>
          </a:prstGeom>
        </p:spPr>
      </p:pic>
      <p:pic>
        <p:nvPicPr>
          <p:cNvPr id="27" name="Picture 26" descr="A red rose in a pot&#10;&#10;AI-generated content may be incorrect.">
            <a:extLst>
              <a:ext uri="{FF2B5EF4-FFF2-40B4-BE49-F238E27FC236}">
                <a16:creationId xmlns:a16="http://schemas.microsoft.com/office/drawing/2014/main" id="{BAA4356C-2851-107D-CD7B-F8D4E11C2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99" y="127771"/>
            <a:ext cx="1888004" cy="33564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9D2F446-AD72-081A-9CF2-73CBC1CBB528}"/>
              </a:ext>
            </a:extLst>
          </p:cNvPr>
          <p:cNvSpPr txBox="1"/>
          <p:nvPr/>
        </p:nvSpPr>
        <p:spPr>
          <a:xfrm>
            <a:off x="965688" y="3184837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9CDEA7-2DA6-31AF-65DC-F700D5B7721E}"/>
              </a:ext>
            </a:extLst>
          </p:cNvPr>
          <p:cNvSpPr txBox="1"/>
          <p:nvPr/>
        </p:nvSpPr>
        <p:spPr>
          <a:xfrm>
            <a:off x="3702195" y="3159074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7AFEC7-0327-3774-D358-49F4BF636BB9}"/>
              </a:ext>
            </a:extLst>
          </p:cNvPr>
          <p:cNvSpPr txBox="1"/>
          <p:nvPr/>
        </p:nvSpPr>
        <p:spPr>
          <a:xfrm>
            <a:off x="6736715" y="3097281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1534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AI-generated content may be incorrect.">
            <a:extLst>
              <a:ext uri="{FF2B5EF4-FFF2-40B4-BE49-F238E27FC236}">
                <a16:creationId xmlns:a16="http://schemas.microsoft.com/office/drawing/2014/main" id="{FE0ECAF3-9B98-C8F7-B898-93DC4B69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23682" r="21191" b="8121"/>
          <a:stretch/>
        </p:blipFill>
        <p:spPr>
          <a:xfrm>
            <a:off x="6153272" y="348343"/>
            <a:ext cx="3651405" cy="5987144"/>
          </a:xfrm>
          <a:prstGeom prst="rect">
            <a:avLst/>
          </a:prstGeom>
        </p:spPr>
      </p:pic>
      <p:pic>
        <p:nvPicPr>
          <p:cNvPr id="3" name="Picture 2" descr="A red flower in a pot&#10;&#10;AI-generated content may be incorrect.">
            <a:extLst>
              <a:ext uri="{FF2B5EF4-FFF2-40B4-BE49-F238E27FC236}">
                <a16:creationId xmlns:a16="http://schemas.microsoft.com/office/drawing/2014/main" id="{7755726A-09A5-8C07-9B8F-301A92BD9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51" y="764981"/>
            <a:ext cx="2949329" cy="5237432"/>
          </a:xfrm>
          <a:prstGeom prst="rect">
            <a:avLst/>
          </a:prstGeom>
        </p:spPr>
      </p:pic>
      <p:pic>
        <p:nvPicPr>
          <p:cNvPr id="5" name="Picture 4" descr="A red flower in a pot&#10;&#10;AI-generated content may be incorrect.">
            <a:extLst>
              <a:ext uri="{FF2B5EF4-FFF2-40B4-BE49-F238E27FC236}">
                <a16:creationId xmlns:a16="http://schemas.microsoft.com/office/drawing/2014/main" id="{FC142ABE-CFCC-07BF-60F1-D9D2D2607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67" y="764981"/>
            <a:ext cx="2949329" cy="5237432"/>
          </a:xfrm>
          <a:prstGeom prst="rect">
            <a:avLst/>
          </a:prstGeom>
        </p:spPr>
      </p:pic>
      <p:pic>
        <p:nvPicPr>
          <p:cNvPr id="7" name="Picture 6" descr="A red flower in a pot&#10;&#10;AI-generated content may be incorrect.">
            <a:extLst>
              <a:ext uri="{FF2B5EF4-FFF2-40B4-BE49-F238E27FC236}">
                <a16:creationId xmlns:a16="http://schemas.microsoft.com/office/drawing/2014/main" id="{04F2AE95-69E2-2519-C761-FF9FEF93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3" y="764981"/>
            <a:ext cx="2949329" cy="5237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FF3C0-52DD-96FB-9938-53E039CEBB80}"/>
              </a:ext>
            </a:extLst>
          </p:cNvPr>
          <p:cNvSpPr txBox="1"/>
          <p:nvPr/>
        </p:nvSpPr>
        <p:spPr>
          <a:xfrm>
            <a:off x="128076" y="5590580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BA673-C110-D2CD-6BFB-4C879EF6E434}"/>
              </a:ext>
            </a:extLst>
          </p:cNvPr>
          <p:cNvSpPr txBox="1"/>
          <p:nvPr/>
        </p:nvSpPr>
        <p:spPr>
          <a:xfrm>
            <a:off x="3088902" y="5706836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E0B49-B81D-3788-0568-533BE0B68707}"/>
              </a:ext>
            </a:extLst>
          </p:cNvPr>
          <p:cNvSpPr txBox="1"/>
          <p:nvPr/>
        </p:nvSpPr>
        <p:spPr>
          <a:xfrm>
            <a:off x="5169846" y="5593773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40098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orange tulips on a brick staircase&#10;&#10;AI-generated content may be incorrect.">
            <a:extLst>
              <a:ext uri="{FF2B5EF4-FFF2-40B4-BE49-F238E27FC236}">
                <a16:creationId xmlns:a16="http://schemas.microsoft.com/office/drawing/2014/main" id="{77D1A0E0-3B6C-5B07-8D2E-E68F8F09E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880"/>
          <a:stretch/>
        </p:blipFill>
        <p:spPr>
          <a:xfrm>
            <a:off x="156429" y="171716"/>
            <a:ext cx="3082030" cy="6514565"/>
          </a:xfrm>
          <a:prstGeom prst="rect">
            <a:avLst/>
          </a:prstGeom>
        </p:spPr>
      </p:pic>
      <p:pic>
        <p:nvPicPr>
          <p:cNvPr id="9" name="Picture 8" descr="A close up of a flower&#10;&#10;AI-generated content may be incorrect.">
            <a:extLst>
              <a:ext uri="{FF2B5EF4-FFF2-40B4-BE49-F238E27FC236}">
                <a16:creationId xmlns:a16="http://schemas.microsoft.com/office/drawing/2014/main" id="{F9063484-1399-0478-CED6-1CB027DD5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619"/>
          <a:stretch/>
        </p:blipFill>
        <p:spPr>
          <a:xfrm>
            <a:off x="3399937" y="171716"/>
            <a:ext cx="3106125" cy="6514565"/>
          </a:xfrm>
          <a:prstGeom prst="rect">
            <a:avLst/>
          </a:prstGeom>
        </p:spPr>
      </p:pic>
      <p:pic>
        <p:nvPicPr>
          <p:cNvPr id="7" name="Picture 6" descr="A flower on a pole&#10;&#10;AI-generated content may be incorrect.">
            <a:extLst>
              <a:ext uri="{FF2B5EF4-FFF2-40B4-BE49-F238E27FC236}">
                <a16:creationId xmlns:a16="http://schemas.microsoft.com/office/drawing/2014/main" id="{C902FE38-31AB-CAD3-3C61-DF04FB9B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r="-2" b="-2"/>
          <a:stretch/>
        </p:blipFill>
        <p:spPr>
          <a:xfrm>
            <a:off x="6652776" y="171716"/>
            <a:ext cx="3086693" cy="6514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821438-F7E6-E132-14C4-0B0761E14FF1}"/>
              </a:ext>
            </a:extLst>
          </p:cNvPr>
          <p:cNvSpPr txBox="1"/>
          <p:nvPr/>
        </p:nvSpPr>
        <p:spPr>
          <a:xfrm>
            <a:off x="204753" y="6276380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E9238-84C0-40C9-8776-D2581ACE9A05}"/>
              </a:ext>
            </a:extLst>
          </p:cNvPr>
          <p:cNvSpPr txBox="1"/>
          <p:nvPr/>
        </p:nvSpPr>
        <p:spPr>
          <a:xfrm>
            <a:off x="6703431" y="6356642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2100mm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29999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flowers and leaves&#10;&#10;AI-generated content may be incorrect.">
            <a:extLst>
              <a:ext uri="{FF2B5EF4-FFF2-40B4-BE49-F238E27FC236}">
                <a16:creationId xmlns:a16="http://schemas.microsoft.com/office/drawing/2014/main" id="{631AC9B6-12E0-BEEE-100D-D0CE0E059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5" y="142416"/>
            <a:ext cx="9526329" cy="65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38885-9555-4F1A-98C8-0D627C07C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flower made of fabric&#10;&#10;AI-generated content may be incorrect.">
            <a:extLst>
              <a:ext uri="{FF2B5EF4-FFF2-40B4-BE49-F238E27FC236}">
                <a16:creationId xmlns:a16="http://schemas.microsoft.com/office/drawing/2014/main" id="{05744DBF-0930-0608-03FE-2C70D0DCA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r="2994" b="-2"/>
          <a:stretch/>
        </p:blipFill>
        <p:spPr>
          <a:xfrm>
            <a:off x="159843" y="170552"/>
            <a:ext cx="3083344" cy="6515729"/>
          </a:xfrm>
          <a:prstGeom prst="rect">
            <a:avLst/>
          </a:prstGeom>
        </p:spPr>
      </p:pic>
      <p:pic>
        <p:nvPicPr>
          <p:cNvPr id="5" name="Picture 4" descr="A flower made of fabric&#10;&#10;AI-generated content may be incorrect.">
            <a:extLst>
              <a:ext uri="{FF2B5EF4-FFF2-40B4-BE49-F238E27FC236}">
                <a16:creationId xmlns:a16="http://schemas.microsoft.com/office/drawing/2014/main" id="{FC9C5F5A-D8F5-75BB-B99F-415BA924E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6" b="-2"/>
          <a:stretch/>
        </p:blipFill>
        <p:spPr>
          <a:xfrm>
            <a:off x="3399614" y="170552"/>
            <a:ext cx="3109203" cy="6515729"/>
          </a:xfrm>
          <a:prstGeom prst="rect">
            <a:avLst/>
          </a:prstGeom>
        </p:spPr>
      </p:pic>
      <p:pic>
        <p:nvPicPr>
          <p:cNvPr id="9" name="Picture 8" descr="A close-up of a flower&#10;&#10;AI-generated content may be incorrect.">
            <a:extLst>
              <a:ext uri="{FF2B5EF4-FFF2-40B4-BE49-F238E27FC236}">
                <a16:creationId xmlns:a16="http://schemas.microsoft.com/office/drawing/2014/main" id="{62E9FB3D-12C4-1723-AE8A-8C8D41004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8" r="2" b="37233"/>
          <a:stretch/>
        </p:blipFill>
        <p:spPr>
          <a:xfrm>
            <a:off x="6645796" y="170552"/>
            <a:ext cx="3109203" cy="2066129"/>
          </a:xfrm>
          <a:prstGeom prst="rect">
            <a:avLst/>
          </a:prstGeom>
        </p:spPr>
      </p:pic>
      <p:pic>
        <p:nvPicPr>
          <p:cNvPr id="3" name="Picture 2" descr="A close up of a flower&#10;&#10;AI-generated content may be incorrect.">
            <a:extLst>
              <a:ext uri="{FF2B5EF4-FFF2-40B4-BE49-F238E27FC236}">
                <a16:creationId xmlns:a16="http://schemas.microsoft.com/office/drawing/2014/main" id="{D5C636F9-0724-44B1-69DB-AEFB45DF4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2" r="2" b="39952"/>
          <a:stretch/>
        </p:blipFill>
        <p:spPr>
          <a:xfrm>
            <a:off x="6645796" y="2397981"/>
            <a:ext cx="3109203" cy="2051618"/>
          </a:xfrm>
          <a:prstGeom prst="rect">
            <a:avLst/>
          </a:prstGeom>
        </p:spPr>
      </p:pic>
      <p:pic>
        <p:nvPicPr>
          <p:cNvPr id="11" name="Picture 10" descr="A pink and white flower&#10;&#10;AI-generated content may be incorrect.">
            <a:extLst>
              <a:ext uri="{FF2B5EF4-FFF2-40B4-BE49-F238E27FC236}">
                <a16:creationId xmlns:a16="http://schemas.microsoft.com/office/drawing/2014/main" id="{62952699-811F-D09D-2C4E-E4FC84318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2" r="2" b="31747"/>
          <a:stretch/>
        </p:blipFill>
        <p:spPr>
          <a:xfrm>
            <a:off x="6645796" y="4631735"/>
            <a:ext cx="3109203" cy="2055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71DC07-4B69-41F7-F8AC-081BC3A493B1}"/>
              </a:ext>
            </a:extLst>
          </p:cNvPr>
          <p:cNvSpPr txBox="1"/>
          <p:nvPr/>
        </p:nvSpPr>
        <p:spPr>
          <a:xfrm>
            <a:off x="151001" y="6264870"/>
            <a:ext cx="246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1200mm diameter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8C942-9FDE-C2C7-A154-AA64E5035B97}"/>
              </a:ext>
            </a:extLst>
          </p:cNvPr>
          <p:cNvSpPr txBox="1"/>
          <p:nvPr/>
        </p:nvSpPr>
        <p:spPr>
          <a:xfrm>
            <a:off x="3399614" y="6276985"/>
            <a:ext cx="264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Up to 2400mm diameter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2F6554-FC01-4875-5656-99DCA31E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flower made from paper&#10;&#10;AI-generated content may be incorrect.">
            <a:extLst>
              <a:ext uri="{FF2B5EF4-FFF2-40B4-BE49-F238E27FC236}">
                <a16:creationId xmlns:a16="http://schemas.microsoft.com/office/drawing/2014/main" id="{62B4F17A-D6F3-9E31-6047-6FB489E02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98" y="3623397"/>
            <a:ext cx="1719647" cy="3053757"/>
          </a:xfrm>
          <a:prstGeom prst="rect">
            <a:avLst/>
          </a:prstGeom>
        </p:spPr>
      </p:pic>
      <p:pic>
        <p:nvPicPr>
          <p:cNvPr id="36" name="Picture 35" descr="A white flower in a pot&#10;&#10;AI-generated content may be incorrect.">
            <a:extLst>
              <a:ext uri="{FF2B5EF4-FFF2-40B4-BE49-F238E27FC236}">
                <a16:creationId xmlns:a16="http://schemas.microsoft.com/office/drawing/2014/main" id="{B9B6562B-71B3-274B-FB1C-676FBEB99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27" y="368865"/>
            <a:ext cx="1719647" cy="3053757"/>
          </a:xfrm>
          <a:prstGeom prst="rect">
            <a:avLst/>
          </a:prstGeom>
        </p:spPr>
      </p:pic>
      <p:pic>
        <p:nvPicPr>
          <p:cNvPr id="38" name="Picture 37" descr="A flower in a pot&#10;&#10;AI-generated content may be incorrect.">
            <a:extLst>
              <a:ext uri="{FF2B5EF4-FFF2-40B4-BE49-F238E27FC236}">
                <a16:creationId xmlns:a16="http://schemas.microsoft.com/office/drawing/2014/main" id="{CA483C45-34DB-36DF-50E9-6FC9224F8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99" y="375243"/>
            <a:ext cx="1719647" cy="30537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A76497-9C28-6C3A-7311-02AD9F891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3" y="368865"/>
            <a:ext cx="1719647" cy="3053757"/>
          </a:xfrm>
          <a:prstGeom prst="rect">
            <a:avLst/>
          </a:prstGeom>
        </p:spPr>
      </p:pic>
      <p:pic>
        <p:nvPicPr>
          <p:cNvPr id="46" name="Picture 45" descr="A white flower with a pink center&#10;&#10;AI-generated content may be incorrect.">
            <a:extLst>
              <a:ext uri="{FF2B5EF4-FFF2-40B4-BE49-F238E27FC236}">
                <a16:creationId xmlns:a16="http://schemas.microsoft.com/office/drawing/2014/main" id="{A75BB2EA-4EF6-A6BE-C6F5-A17C9C658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27" y="3586246"/>
            <a:ext cx="1703787" cy="3025593"/>
          </a:xfrm>
          <a:prstGeom prst="rect">
            <a:avLst/>
          </a:prstGeom>
        </p:spPr>
      </p:pic>
      <p:pic>
        <p:nvPicPr>
          <p:cNvPr id="48" name="Picture 47" descr="A flower made from plastic&#10;&#10;AI-generated content may be incorrect.">
            <a:extLst>
              <a:ext uri="{FF2B5EF4-FFF2-40B4-BE49-F238E27FC236}">
                <a16:creationId xmlns:a16="http://schemas.microsoft.com/office/drawing/2014/main" id="{F3A7D538-604C-FCCD-C324-AA666E9FD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2" y="3629789"/>
            <a:ext cx="1703788" cy="30255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658FE86-C921-8545-9D76-85A5EDEC6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5" y="359623"/>
            <a:ext cx="1740707" cy="3091155"/>
          </a:xfrm>
          <a:prstGeom prst="rect">
            <a:avLst/>
          </a:prstGeom>
        </p:spPr>
      </p:pic>
      <p:pic>
        <p:nvPicPr>
          <p:cNvPr id="3" name="Picture 2" descr="A flower in a window&#10;&#10;AI-generated content may be incorrect.">
            <a:extLst>
              <a:ext uri="{FF2B5EF4-FFF2-40B4-BE49-F238E27FC236}">
                <a16:creationId xmlns:a16="http://schemas.microsoft.com/office/drawing/2014/main" id="{E8333F30-15CE-3447-BA71-A7CBAF207D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32" y="3590738"/>
            <a:ext cx="1719648" cy="3053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129181-5C1A-5894-FB6D-7CC0ECBB7958}"/>
              </a:ext>
            </a:extLst>
          </p:cNvPr>
          <p:cNvSpPr txBox="1"/>
          <p:nvPr/>
        </p:nvSpPr>
        <p:spPr>
          <a:xfrm>
            <a:off x="890762" y="3195553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1300mm tall</a:t>
            </a:r>
            <a:endParaRPr lang="en-GB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76AE6-BD38-BAB3-7807-F22601DC132C}"/>
              </a:ext>
            </a:extLst>
          </p:cNvPr>
          <p:cNvSpPr txBox="1"/>
          <p:nvPr/>
        </p:nvSpPr>
        <p:spPr>
          <a:xfrm>
            <a:off x="3002827" y="3152001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1300mm tall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D6424-FAAA-A271-D52D-C05698547226}"/>
              </a:ext>
            </a:extLst>
          </p:cNvPr>
          <p:cNvSpPr txBox="1"/>
          <p:nvPr/>
        </p:nvSpPr>
        <p:spPr>
          <a:xfrm>
            <a:off x="5057999" y="3158380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1700mm tall</a:t>
            </a:r>
            <a:endParaRPr lang="en-GB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F311F7-E4FF-88AF-6667-FE827DACC677}"/>
              </a:ext>
            </a:extLst>
          </p:cNvPr>
          <p:cNvSpPr txBox="1"/>
          <p:nvPr/>
        </p:nvSpPr>
        <p:spPr>
          <a:xfrm>
            <a:off x="7238698" y="3145623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1800mm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6715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flower with a yellow center&#10;&#10;AI-generated content may be incorrect.">
            <a:extLst>
              <a:ext uri="{FF2B5EF4-FFF2-40B4-BE49-F238E27FC236}">
                <a16:creationId xmlns:a16="http://schemas.microsoft.com/office/drawing/2014/main" id="{E90DE93D-48A6-6268-59B8-3B3A89781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17" y="3562976"/>
            <a:ext cx="1717736" cy="3053754"/>
          </a:xfrm>
          <a:prstGeom prst="rect">
            <a:avLst/>
          </a:prstGeom>
        </p:spPr>
      </p:pic>
      <p:pic>
        <p:nvPicPr>
          <p:cNvPr id="7" name="Picture 6" descr="A flower in a pot&#10;&#10;AI-generated content may be incorrect.">
            <a:extLst>
              <a:ext uri="{FF2B5EF4-FFF2-40B4-BE49-F238E27FC236}">
                <a16:creationId xmlns:a16="http://schemas.microsoft.com/office/drawing/2014/main" id="{2A015FD1-AA78-E6A4-52AB-61B1DA709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79" y="275007"/>
            <a:ext cx="1717736" cy="3053754"/>
          </a:xfrm>
          <a:prstGeom prst="rect">
            <a:avLst/>
          </a:prstGeom>
        </p:spPr>
      </p:pic>
      <p:pic>
        <p:nvPicPr>
          <p:cNvPr id="15" name="Picture 14" descr="A white flower in a pot&#10;&#10;AI-generated content may be incorrect.">
            <a:extLst>
              <a:ext uri="{FF2B5EF4-FFF2-40B4-BE49-F238E27FC236}">
                <a16:creationId xmlns:a16="http://schemas.microsoft.com/office/drawing/2014/main" id="{1D5C86EC-550D-5283-4DB1-957E4A101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15" y="286250"/>
            <a:ext cx="1717738" cy="3053757"/>
          </a:xfrm>
          <a:prstGeom prst="rect">
            <a:avLst/>
          </a:prstGeom>
        </p:spPr>
      </p:pic>
      <p:pic>
        <p:nvPicPr>
          <p:cNvPr id="29" name="Picture 28" descr="A flower with a red center&#10;&#10;AI-generated content may be incorrect.">
            <a:extLst>
              <a:ext uri="{FF2B5EF4-FFF2-40B4-BE49-F238E27FC236}">
                <a16:creationId xmlns:a16="http://schemas.microsoft.com/office/drawing/2014/main" id="{FB15F9B4-E575-47B7-6650-F6F0CCF85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8" y="3551728"/>
            <a:ext cx="1705086" cy="3031265"/>
          </a:xfrm>
          <a:prstGeom prst="rect">
            <a:avLst/>
          </a:prstGeom>
        </p:spPr>
      </p:pic>
      <p:pic>
        <p:nvPicPr>
          <p:cNvPr id="11" name="Picture 10" descr="A white flower with orange center&#10;&#10;AI-generated content may be incorrect.">
            <a:extLst>
              <a:ext uri="{FF2B5EF4-FFF2-40B4-BE49-F238E27FC236}">
                <a16:creationId xmlns:a16="http://schemas.microsoft.com/office/drawing/2014/main" id="{E6318D9F-F7C6-390E-8ED8-7F910ED42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79" y="3574218"/>
            <a:ext cx="1717736" cy="3053755"/>
          </a:xfrm>
          <a:prstGeom prst="rect">
            <a:avLst/>
          </a:prstGeom>
        </p:spPr>
      </p:pic>
      <p:pic>
        <p:nvPicPr>
          <p:cNvPr id="52" name="Picture 51" descr="A flower in a pot&#10;&#10;AI-generated content may be incorrect.">
            <a:extLst>
              <a:ext uri="{FF2B5EF4-FFF2-40B4-BE49-F238E27FC236}">
                <a16:creationId xmlns:a16="http://schemas.microsoft.com/office/drawing/2014/main" id="{4E8DD2B6-114E-7C06-9F3C-B790C09EE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2" y="233442"/>
            <a:ext cx="1730387" cy="3072829"/>
          </a:xfrm>
          <a:prstGeom prst="rect">
            <a:avLst/>
          </a:prstGeom>
        </p:spPr>
      </p:pic>
      <p:pic>
        <p:nvPicPr>
          <p:cNvPr id="56" name="Picture 55" descr="A flower in a pot&#10;&#10;AI-generated content may be incorrect.">
            <a:extLst>
              <a:ext uri="{FF2B5EF4-FFF2-40B4-BE49-F238E27FC236}">
                <a16:creationId xmlns:a16="http://schemas.microsoft.com/office/drawing/2014/main" id="{A29B5976-E166-4DEB-BA9D-D538F1FE6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95" y="263760"/>
            <a:ext cx="1713314" cy="3042511"/>
          </a:xfrm>
          <a:prstGeom prst="rect">
            <a:avLst/>
          </a:prstGeom>
        </p:spPr>
      </p:pic>
      <p:pic>
        <p:nvPicPr>
          <p:cNvPr id="57" name="Picture 56" descr="A pink flower in a room&#10;&#10;AI-generated content may be incorrect.">
            <a:extLst>
              <a:ext uri="{FF2B5EF4-FFF2-40B4-BE49-F238E27FC236}">
                <a16:creationId xmlns:a16="http://schemas.microsoft.com/office/drawing/2014/main" id="{DA3F71A4-458B-890F-8339-3C479AD2F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20" y="3551729"/>
            <a:ext cx="1706981" cy="30312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6D45541-2E70-223C-FB5F-742D273DC5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32" y="275007"/>
            <a:ext cx="1730387" cy="3072829"/>
          </a:xfrm>
          <a:prstGeom prst="rect">
            <a:avLst/>
          </a:prstGeom>
        </p:spPr>
      </p:pic>
      <p:pic>
        <p:nvPicPr>
          <p:cNvPr id="63" name="Picture 62" descr="A close up of a flower&#10;&#10;AI-generated content may be incorrect.">
            <a:extLst>
              <a:ext uri="{FF2B5EF4-FFF2-40B4-BE49-F238E27FC236}">
                <a16:creationId xmlns:a16="http://schemas.microsoft.com/office/drawing/2014/main" id="{C0F8E149-825B-DA26-A010-6FCF342A1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30" y="3574217"/>
            <a:ext cx="1706979" cy="303126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3B7E140-3544-D535-C26F-8A210600E97F}"/>
              </a:ext>
            </a:extLst>
          </p:cNvPr>
          <p:cNvSpPr txBox="1"/>
          <p:nvPr/>
        </p:nvSpPr>
        <p:spPr>
          <a:xfrm>
            <a:off x="207785" y="3063008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1500mm tall</a:t>
            </a:r>
            <a:endParaRPr lang="en-GB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CAEC77-9737-40FE-EB70-12201627A935}"/>
              </a:ext>
            </a:extLst>
          </p:cNvPr>
          <p:cNvSpPr txBox="1"/>
          <p:nvPr/>
        </p:nvSpPr>
        <p:spPr>
          <a:xfrm>
            <a:off x="2207635" y="3029272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1500mm tall</a:t>
            </a:r>
            <a:endParaRPr lang="en-GB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AD15B3-C311-8A4B-13F2-13BF7D7A597D}"/>
              </a:ext>
            </a:extLst>
          </p:cNvPr>
          <p:cNvSpPr txBox="1"/>
          <p:nvPr/>
        </p:nvSpPr>
        <p:spPr>
          <a:xfrm>
            <a:off x="4270521" y="3063008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900mm tall</a:t>
            </a:r>
            <a:endParaRPr lang="en-GB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0DFFE9-527D-48D5-B994-24699D6C9C37}"/>
              </a:ext>
            </a:extLst>
          </p:cNvPr>
          <p:cNvSpPr txBox="1"/>
          <p:nvPr/>
        </p:nvSpPr>
        <p:spPr>
          <a:xfrm>
            <a:off x="5995198" y="3070837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1450mm tall</a:t>
            </a:r>
            <a:endParaRPr lang="en-GB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24033F-ACEE-394D-5620-3F4FF89B9AD6}"/>
              </a:ext>
            </a:extLst>
          </p:cNvPr>
          <p:cNvSpPr txBox="1"/>
          <p:nvPr/>
        </p:nvSpPr>
        <p:spPr>
          <a:xfrm>
            <a:off x="8064782" y="3063008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1400mm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33157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429D9-B008-0BD4-D76C-FF2084E6F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white flower with yellow center&#10;&#10;AI-generated content may be incorrect.">
            <a:extLst>
              <a:ext uri="{FF2B5EF4-FFF2-40B4-BE49-F238E27FC236}">
                <a16:creationId xmlns:a16="http://schemas.microsoft.com/office/drawing/2014/main" id="{A748D1E8-03F8-B85D-5063-0BAB64CE7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27" y="3222166"/>
            <a:ext cx="1641659" cy="2915265"/>
          </a:xfrm>
          <a:prstGeom prst="rect">
            <a:avLst/>
          </a:prstGeom>
        </p:spPr>
      </p:pic>
      <p:pic>
        <p:nvPicPr>
          <p:cNvPr id="33" name="Picture 32" descr="A close-up of a flower&#10;&#10;AI-generated content may be incorrect.">
            <a:extLst>
              <a:ext uri="{FF2B5EF4-FFF2-40B4-BE49-F238E27FC236}">
                <a16:creationId xmlns:a16="http://schemas.microsoft.com/office/drawing/2014/main" id="{1B0FD776-1EFD-3B67-F35E-65B09FF4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26" y="3222167"/>
            <a:ext cx="1641659" cy="2915265"/>
          </a:xfrm>
          <a:prstGeom prst="rect">
            <a:avLst/>
          </a:prstGeom>
        </p:spPr>
      </p:pic>
      <p:pic>
        <p:nvPicPr>
          <p:cNvPr id="5" name="Picture 4" descr="A close up of a flower&#10;&#10;AI-generated content may be incorrect.">
            <a:extLst>
              <a:ext uri="{FF2B5EF4-FFF2-40B4-BE49-F238E27FC236}">
                <a16:creationId xmlns:a16="http://schemas.microsoft.com/office/drawing/2014/main" id="{B8598ADC-0D60-82A9-3C62-37DBE7183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12" y="648329"/>
            <a:ext cx="1641658" cy="2915265"/>
          </a:xfrm>
          <a:prstGeom prst="rect">
            <a:avLst/>
          </a:prstGeom>
        </p:spPr>
      </p:pic>
      <p:pic>
        <p:nvPicPr>
          <p:cNvPr id="3" name="Picture 2" descr="A flower in a pot&#10;&#10;AI-generated content may be incorrect.">
            <a:extLst>
              <a:ext uri="{FF2B5EF4-FFF2-40B4-BE49-F238E27FC236}">
                <a16:creationId xmlns:a16="http://schemas.microsoft.com/office/drawing/2014/main" id="{2B628F9A-1F46-C5BA-6657-A14D13B63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52" y="212900"/>
            <a:ext cx="1641659" cy="2915265"/>
          </a:xfrm>
          <a:prstGeom prst="rect">
            <a:avLst/>
          </a:prstGeom>
        </p:spPr>
      </p:pic>
      <p:pic>
        <p:nvPicPr>
          <p:cNvPr id="42" name="Picture 41" descr="A flower in a pot&#10;&#10;AI-generated content may be incorrect.">
            <a:extLst>
              <a:ext uri="{FF2B5EF4-FFF2-40B4-BE49-F238E27FC236}">
                <a16:creationId xmlns:a16="http://schemas.microsoft.com/office/drawing/2014/main" id="{8422E58F-E9F6-44B8-BA49-17719B9EB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21" y="220553"/>
            <a:ext cx="1641659" cy="2915265"/>
          </a:xfrm>
          <a:prstGeom prst="rect">
            <a:avLst/>
          </a:prstGeom>
        </p:spPr>
      </p:pic>
      <p:pic>
        <p:nvPicPr>
          <p:cNvPr id="44" name="Picture 43" descr="A white flower with a yellow center&#10;&#10;AI-generated content may be incorrect.">
            <a:extLst>
              <a:ext uri="{FF2B5EF4-FFF2-40B4-BE49-F238E27FC236}">
                <a16:creationId xmlns:a16="http://schemas.microsoft.com/office/drawing/2014/main" id="{95EFBB14-ACCD-6788-361A-362AAB91D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72" y="655983"/>
            <a:ext cx="1641659" cy="291526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92A50D-DEE9-061F-CB0E-EA06A8ED4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" y="3507658"/>
            <a:ext cx="1641659" cy="2915265"/>
          </a:xfrm>
          <a:prstGeom prst="rect">
            <a:avLst/>
          </a:prstGeom>
        </p:spPr>
      </p:pic>
      <p:pic>
        <p:nvPicPr>
          <p:cNvPr id="56" name="Picture 55" descr="A flower in a pot&#10;&#10;AI-generated content may be incorrect.">
            <a:extLst>
              <a:ext uri="{FF2B5EF4-FFF2-40B4-BE49-F238E27FC236}">
                <a16:creationId xmlns:a16="http://schemas.microsoft.com/office/drawing/2014/main" id="{5377BD9E-F587-9A20-CB04-2530858F96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0" y="242325"/>
            <a:ext cx="1641659" cy="29152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003E13E-6186-A8CB-8891-7EB48CA85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38" y="3507658"/>
            <a:ext cx="1641659" cy="29152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171BF7E-69D7-F25B-3EE2-D9C9362D7B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51" y="3507658"/>
            <a:ext cx="1641659" cy="291526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8EDDE82-AC4E-E25B-506A-27D09E5B2093}"/>
              </a:ext>
            </a:extLst>
          </p:cNvPr>
          <p:cNvSpPr txBox="1"/>
          <p:nvPr/>
        </p:nvSpPr>
        <p:spPr>
          <a:xfrm>
            <a:off x="494214" y="2878132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1800mm tall</a:t>
            </a:r>
            <a:endParaRPr lang="en-GB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FC37C5-76AF-D6EA-16C3-6133167E7415}"/>
              </a:ext>
            </a:extLst>
          </p:cNvPr>
          <p:cNvSpPr txBox="1"/>
          <p:nvPr/>
        </p:nvSpPr>
        <p:spPr>
          <a:xfrm>
            <a:off x="2419079" y="2848708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1300mm tall</a:t>
            </a:r>
            <a:endParaRPr lang="en-GB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32B1BD4-DD58-D059-0CF9-15904A3D6937}"/>
              </a:ext>
            </a:extLst>
          </p:cNvPr>
          <p:cNvSpPr txBox="1"/>
          <p:nvPr/>
        </p:nvSpPr>
        <p:spPr>
          <a:xfrm>
            <a:off x="4464080" y="2848707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1000mm tall</a:t>
            </a:r>
            <a:endParaRPr lang="en-GB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45B15CE-ECCD-6B8E-4E60-2B164C0E420C}"/>
              </a:ext>
            </a:extLst>
          </p:cNvPr>
          <p:cNvSpPr txBox="1"/>
          <p:nvPr/>
        </p:nvSpPr>
        <p:spPr>
          <a:xfrm>
            <a:off x="6737960" y="720568"/>
            <a:ext cx="3168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Tie on flowers 300mm diameter heads</a:t>
            </a:r>
            <a:endParaRPr lang="en-GB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FFB759-375D-A05E-2EAE-C66AD17B2DDC}"/>
              </a:ext>
            </a:extLst>
          </p:cNvPr>
          <p:cNvSpPr txBox="1"/>
          <p:nvPr/>
        </p:nvSpPr>
        <p:spPr>
          <a:xfrm>
            <a:off x="6560291" y="5795847"/>
            <a:ext cx="3168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Tie on flowers 300mm diameter heads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1294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3D279-ADC4-2C8B-B113-7CCB3D82F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nk flower with a green stem&#10;&#10;AI-generated content may be incorrect.">
            <a:extLst>
              <a:ext uri="{FF2B5EF4-FFF2-40B4-BE49-F238E27FC236}">
                <a16:creationId xmlns:a16="http://schemas.microsoft.com/office/drawing/2014/main" id="{4863A96F-2FCF-CAAC-9237-D98253AFE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5" y="3500284"/>
            <a:ext cx="1580754" cy="2807110"/>
          </a:xfrm>
          <a:prstGeom prst="rect">
            <a:avLst/>
          </a:prstGeom>
        </p:spPr>
      </p:pic>
      <p:pic>
        <p:nvPicPr>
          <p:cNvPr id="25" name="Picture 24" descr="A flower in a pot&#10;&#10;AI-generated content may be incorrect.">
            <a:extLst>
              <a:ext uri="{FF2B5EF4-FFF2-40B4-BE49-F238E27FC236}">
                <a16:creationId xmlns:a16="http://schemas.microsoft.com/office/drawing/2014/main" id="{41C9D714-5AD4-85C9-C961-38DA454C5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5" y="464573"/>
            <a:ext cx="1580754" cy="2807110"/>
          </a:xfrm>
          <a:prstGeom prst="rect">
            <a:avLst/>
          </a:prstGeom>
        </p:spPr>
      </p:pic>
      <p:pic>
        <p:nvPicPr>
          <p:cNvPr id="3" name="Picture 2" descr="A large pink flower in a pot&#10;&#10;AI-generated content may be incorrect.">
            <a:extLst>
              <a:ext uri="{FF2B5EF4-FFF2-40B4-BE49-F238E27FC236}">
                <a16:creationId xmlns:a16="http://schemas.microsoft.com/office/drawing/2014/main" id="{C7B5C8A5-A1EA-D437-1E1D-D56335AA8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36" y="464571"/>
            <a:ext cx="1580755" cy="2807112"/>
          </a:xfrm>
          <a:prstGeom prst="rect">
            <a:avLst/>
          </a:prstGeom>
        </p:spPr>
      </p:pic>
      <p:pic>
        <p:nvPicPr>
          <p:cNvPr id="26" name="Picture 25" descr="A large pink flower in a pot&#10;&#10;AI-generated content may be incorrect.">
            <a:extLst>
              <a:ext uri="{FF2B5EF4-FFF2-40B4-BE49-F238E27FC236}">
                <a16:creationId xmlns:a16="http://schemas.microsoft.com/office/drawing/2014/main" id="{0CE62A6E-4438-1997-EC27-F46D5D83D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9" t="4665" r="34020" b="64815"/>
          <a:stretch/>
        </p:blipFill>
        <p:spPr>
          <a:xfrm>
            <a:off x="2324127" y="3500284"/>
            <a:ext cx="1478264" cy="2807110"/>
          </a:xfrm>
          <a:prstGeom prst="rect">
            <a:avLst/>
          </a:prstGeom>
        </p:spPr>
      </p:pic>
      <p:pic>
        <p:nvPicPr>
          <p:cNvPr id="27" name="Picture 26" descr="A pink flower with a white center&#10;&#10;AI-generated content may be incorrect.">
            <a:extLst>
              <a:ext uri="{FF2B5EF4-FFF2-40B4-BE49-F238E27FC236}">
                <a16:creationId xmlns:a16="http://schemas.microsoft.com/office/drawing/2014/main" id="{E344D430-7823-3F96-28AB-B626E6829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19" y="3500284"/>
            <a:ext cx="1580756" cy="2807113"/>
          </a:xfrm>
          <a:prstGeom prst="rect">
            <a:avLst/>
          </a:prstGeom>
        </p:spPr>
      </p:pic>
      <p:pic>
        <p:nvPicPr>
          <p:cNvPr id="28" name="Picture 27" descr="A pink flower in a pot&#10;&#10;AI-generated content may be incorrect.">
            <a:extLst>
              <a:ext uri="{FF2B5EF4-FFF2-40B4-BE49-F238E27FC236}">
                <a16:creationId xmlns:a16="http://schemas.microsoft.com/office/drawing/2014/main" id="{78DC134C-65EE-0229-6553-66E9925F5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58" y="464569"/>
            <a:ext cx="1580756" cy="2807113"/>
          </a:xfrm>
          <a:prstGeom prst="rect">
            <a:avLst/>
          </a:prstGeom>
        </p:spPr>
      </p:pic>
      <p:pic>
        <p:nvPicPr>
          <p:cNvPr id="34" name="Picture 33" descr="A pink flower in a pot&#10;&#10;AI-generated content may be incorrect.">
            <a:extLst>
              <a:ext uri="{FF2B5EF4-FFF2-40B4-BE49-F238E27FC236}">
                <a16:creationId xmlns:a16="http://schemas.microsoft.com/office/drawing/2014/main" id="{176B0A50-C42A-C387-2D4B-CBC1BD02C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17" y="464569"/>
            <a:ext cx="1580755" cy="2807113"/>
          </a:xfrm>
          <a:prstGeom prst="rect">
            <a:avLst/>
          </a:prstGeom>
        </p:spPr>
      </p:pic>
      <p:pic>
        <p:nvPicPr>
          <p:cNvPr id="36" name="Picture 35" descr="A pink flower with yellow center&#10;&#10;AI-generated content may be incorrect.">
            <a:extLst>
              <a:ext uri="{FF2B5EF4-FFF2-40B4-BE49-F238E27FC236}">
                <a16:creationId xmlns:a16="http://schemas.microsoft.com/office/drawing/2014/main" id="{CDD217B6-D4B7-C3E3-4E10-9A7FEECE0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3" y="3500285"/>
            <a:ext cx="1580756" cy="2807114"/>
          </a:xfrm>
          <a:prstGeom prst="rect">
            <a:avLst/>
          </a:prstGeom>
        </p:spPr>
      </p:pic>
      <p:pic>
        <p:nvPicPr>
          <p:cNvPr id="38" name="Picture 37" descr="A pink flower with a pink center&#10;&#10;AI-generated content may be incorrect.">
            <a:extLst>
              <a:ext uri="{FF2B5EF4-FFF2-40B4-BE49-F238E27FC236}">
                <a16:creationId xmlns:a16="http://schemas.microsoft.com/office/drawing/2014/main" id="{412F0D37-C362-82FF-A12C-4CD192EE9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38" y="3500284"/>
            <a:ext cx="1602633" cy="2845962"/>
          </a:xfrm>
          <a:prstGeom prst="rect">
            <a:avLst/>
          </a:prstGeom>
        </p:spPr>
      </p:pic>
      <p:pic>
        <p:nvPicPr>
          <p:cNvPr id="40" name="Picture 39" descr="A large pink flower in a pot&#10;&#10;AI-generated content may be incorrect.">
            <a:extLst>
              <a:ext uri="{FF2B5EF4-FFF2-40B4-BE49-F238E27FC236}">
                <a16:creationId xmlns:a16="http://schemas.microsoft.com/office/drawing/2014/main" id="{9FF0B129-229E-8F57-7667-57E1631EBC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2" y="464569"/>
            <a:ext cx="1580756" cy="280711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2678630-48F3-0F4C-9D6D-FE801621156D}"/>
              </a:ext>
            </a:extLst>
          </p:cNvPr>
          <p:cNvSpPr txBox="1"/>
          <p:nvPr/>
        </p:nvSpPr>
        <p:spPr>
          <a:xfrm>
            <a:off x="497129" y="2970485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1800mm tall</a:t>
            </a:r>
            <a:endParaRPr lang="en-GB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4858DB-EA75-96C4-2939-CEFC451DB602}"/>
              </a:ext>
            </a:extLst>
          </p:cNvPr>
          <p:cNvSpPr txBox="1"/>
          <p:nvPr/>
        </p:nvSpPr>
        <p:spPr>
          <a:xfrm>
            <a:off x="2221636" y="2954681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1900mm tall</a:t>
            </a:r>
            <a:endParaRPr lang="en-GB" sz="1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B29EF37-7CFC-23E5-E5A9-A27543D2B204}"/>
              </a:ext>
            </a:extLst>
          </p:cNvPr>
          <p:cNvSpPr txBox="1"/>
          <p:nvPr/>
        </p:nvSpPr>
        <p:spPr>
          <a:xfrm>
            <a:off x="4055994" y="2970484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1500mm tall</a:t>
            </a:r>
            <a:endParaRPr lang="en-GB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A0C22A-A598-1B2F-A84B-F6C859254877}"/>
              </a:ext>
            </a:extLst>
          </p:cNvPr>
          <p:cNvSpPr txBox="1"/>
          <p:nvPr/>
        </p:nvSpPr>
        <p:spPr>
          <a:xfrm>
            <a:off x="5816250" y="2994683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1350mm tall</a:t>
            </a:r>
            <a:endParaRPr lang="en-GB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2B2747-1209-AE17-9857-49DD8906B277}"/>
              </a:ext>
            </a:extLst>
          </p:cNvPr>
          <p:cNvSpPr txBox="1"/>
          <p:nvPr/>
        </p:nvSpPr>
        <p:spPr>
          <a:xfrm>
            <a:off x="7643949" y="2954680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1900mm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041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9E971-A3C9-ECB1-4CAB-E9EF5B80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g of food on a blue bag&#10;&#10;AI-generated content may be incorrect.">
            <a:extLst>
              <a:ext uri="{FF2B5EF4-FFF2-40B4-BE49-F238E27FC236}">
                <a16:creationId xmlns:a16="http://schemas.microsoft.com/office/drawing/2014/main" id="{C5D0122F-9663-9125-51D9-4BA2650D2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13" y="3537858"/>
            <a:ext cx="1716405" cy="3048000"/>
          </a:xfrm>
          <a:prstGeom prst="rect">
            <a:avLst/>
          </a:prstGeom>
        </p:spPr>
      </p:pic>
      <p:pic>
        <p:nvPicPr>
          <p:cNvPr id="7" name="Picture 6" descr="A white ball on a blue fabric&#10;&#10;AI-generated content may be incorrect.">
            <a:extLst>
              <a:ext uri="{FF2B5EF4-FFF2-40B4-BE49-F238E27FC236}">
                <a16:creationId xmlns:a16="http://schemas.microsoft.com/office/drawing/2014/main" id="{C0B97170-2DA6-CE6E-CA1B-3A191B27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3" y="3537858"/>
            <a:ext cx="1716405" cy="3048000"/>
          </a:xfrm>
          <a:prstGeom prst="rect">
            <a:avLst/>
          </a:prstGeom>
        </p:spPr>
      </p:pic>
      <p:pic>
        <p:nvPicPr>
          <p:cNvPr id="9" name="Picture 8" descr="A flower in a pot&#10;&#10;AI-generated content may be incorrect.">
            <a:extLst>
              <a:ext uri="{FF2B5EF4-FFF2-40B4-BE49-F238E27FC236}">
                <a16:creationId xmlns:a16="http://schemas.microsoft.com/office/drawing/2014/main" id="{BCFFB227-B5AE-553A-21F2-5C5F5C933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2" y="378255"/>
            <a:ext cx="1716405" cy="3048000"/>
          </a:xfrm>
          <a:prstGeom prst="rect">
            <a:avLst/>
          </a:prstGeom>
        </p:spPr>
      </p:pic>
      <p:pic>
        <p:nvPicPr>
          <p:cNvPr id="11" name="Picture 10" descr="A flower in a pot&#10;&#10;AI-generated content may be incorrect.">
            <a:extLst>
              <a:ext uri="{FF2B5EF4-FFF2-40B4-BE49-F238E27FC236}">
                <a16:creationId xmlns:a16="http://schemas.microsoft.com/office/drawing/2014/main" id="{01BC4D5D-2DAF-2A3F-BD0D-5D3AABFB2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8" y="378255"/>
            <a:ext cx="1716405" cy="3048000"/>
          </a:xfrm>
          <a:prstGeom prst="rect">
            <a:avLst/>
          </a:prstGeom>
        </p:spPr>
      </p:pic>
      <p:pic>
        <p:nvPicPr>
          <p:cNvPr id="15" name="Picture 14" descr="A large blue flower with a yellow center&#10;&#10;AI-generated content may be incorrect.">
            <a:extLst>
              <a:ext uri="{FF2B5EF4-FFF2-40B4-BE49-F238E27FC236}">
                <a16:creationId xmlns:a16="http://schemas.microsoft.com/office/drawing/2014/main" id="{939F2064-C1A9-F706-0AB3-D2DD8BC9E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13" y="381000"/>
            <a:ext cx="1716405" cy="3048000"/>
          </a:xfrm>
          <a:prstGeom prst="rect">
            <a:avLst/>
          </a:prstGeom>
        </p:spPr>
      </p:pic>
      <p:pic>
        <p:nvPicPr>
          <p:cNvPr id="17" name="Picture 16" descr="A blue paper flower with a white center&#10;&#10;AI-generated content may be incorrect.">
            <a:extLst>
              <a:ext uri="{FF2B5EF4-FFF2-40B4-BE49-F238E27FC236}">
                <a16:creationId xmlns:a16="http://schemas.microsoft.com/office/drawing/2014/main" id="{54A64403-AC94-2BD2-A038-3638A7AA6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8" y="3526970"/>
            <a:ext cx="1716405" cy="3048001"/>
          </a:xfrm>
          <a:prstGeom prst="rect">
            <a:avLst/>
          </a:prstGeom>
        </p:spPr>
      </p:pic>
      <p:pic>
        <p:nvPicPr>
          <p:cNvPr id="18" name="Picture 17" descr="A close-up of a flower&#10;&#10;AI-generated content may be incorrect.">
            <a:extLst>
              <a:ext uri="{FF2B5EF4-FFF2-40B4-BE49-F238E27FC236}">
                <a16:creationId xmlns:a16="http://schemas.microsoft.com/office/drawing/2014/main" id="{574356D5-517B-82ED-39D6-78D4E0F39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82" y="3534407"/>
            <a:ext cx="1716405" cy="304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D6FA7-76F0-A303-8522-3691836D2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82" y="378255"/>
            <a:ext cx="1716405" cy="304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D6E669-283E-8A4C-9950-D033D4B122F5}"/>
              </a:ext>
            </a:extLst>
          </p:cNvPr>
          <p:cNvSpPr txBox="1"/>
          <p:nvPr/>
        </p:nvSpPr>
        <p:spPr>
          <a:xfrm>
            <a:off x="514613" y="3149256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1500mm tall</a:t>
            </a:r>
            <a:endParaRPr lang="en-GB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3E741-096F-0081-DB76-F6239AA753EE}"/>
              </a:ext>
            </a:extLst>
          </p:cNvPr>
          <p:cNvSpPr txBox="1"/>
          <p:nvPr/>
        </p:nvSpPr>
        <p:spPr>
          <a:xfrm>
            <a:off x="3005024" y="3181642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1700mm tall</a:t>
            </a:r>
            <a:endParaRPr lang="en-GB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DDC112-52BB-8590-228F-29B573D8BC3C}"/>
              </a:ext>
            </a:extLst>
          </p:cNvPr>
          <p:cNvSpPr txBox="1"/>
          <p:nvPr/>
        </p:nvSpPr>
        <p:spPr>
          <a:xfrm>
            <a:off x="5383559" y="3149256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1200mm tall</a:t>
            </a:r>
            <a:endParaRPr lang="en-GB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18054-E564-8F55-29F5-43EF2EE79452}"/>
              </a:ext>
            </a:extLst>
          </p:cNvPr>
          <p:cNvSpPr txBox="1"/>
          <p:nvPr/>
        </p:nvSpPr>
        <p:spPr>
          <a:xfrm>
            <a:off x="7660852" y="3064833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1600mm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9584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flower in a pot&#10;&#10;AI-generated content may be incorrect.">
            <a:extLst>
              <a:ext uri="{FF2B5EF4-FFF2-40B4-BE49-F238E27FC236}">
                <a16:creationId xmlns:a16="http://schemas.microsoft.com/office/drawing/2014/main" id="{25C4B7DE-047F-5D94-A3E5-E26D61E85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87" y="376080"/>
            <a:ext cx="1669342" cy="2964425"/>
          </a:xfrm>
          <a:prstGeom prst="rect">
            <a:avLst/>
          </a:prstGeom>
        </p:spPr>
      </p:pic>
      <p:pic>
        <p:nvPicPr>
          <p:cNvPr id="13" name="Picture 12" descr="A yellow flower with a red center&#10;&#10;AI-generated content may be incorrect.">
            <a:extLst>
              <a:ext uri="{FF2B5EF4-FFF2-40B4-BE49-F238E27FC236}">
                <a16:creationId xmlns:a16="http://schemas.microsoft.com/office/drawing/2014/main" id="{6D3C6187-AC51-950E-7922-67246DE58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13" y="3564194"/>
            <a:ext cx="1669342" cy="2964425"/>
          </a:xfrm>
          <a:prstGeom prst="rect">
            <a:avLst/>
          </a:prstGeom>
        </p:spPr>
      </p:pic>
      <p:pic>
        <p:nvPicPr>
          <p:cNvPr id="16" name="Picture 15" descr="A yellow and blue flower&#10;&#10;AI-generated content may be incorrect.">
            <a:extLst>
              <a:ext uri="{FF2B5EF4-FFF2-40B4-BE49-F238E27FC236}">
                <a16:creationId xmlns:a16="http://schemas.microsoft.com/office/drawing/2014/main" id="{45788BAA-FEAF-62C1-EF77-18BC73977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51" y="340100"/>
            <a:ext cx="1693166" cy="3006731"/>
          </a:xfrm>
          <a:prstGeom prst="rect">
            <a:avLst/>
          </a:prstGeom>
        </p:spPr>
      </p:pic>
      <p:pic>
        <p:nvPicPr>
          <p:cNvPr id="18" name="Picture 17" descr="A yellow flower with a pink center&#10;&#10;AI-generated content may be incorrect.">
            <a:extLst>
              <a:ext uri="{FF2B5EF4-FFF2-40B4-BE49-F238E27FC236}">
                <a16:creationId xmlns:a16="http://schemas.microsoft.com/office/drawing/2014/main" id="{F73887B6-EACC-E76C-36CB-2A05F5F2A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11" y="3559276"/>
            <a:ext cx="1669343" cy="2964426"/>
          </a:xfrm>
          <a:prstGeom prst="rect">
            <a:avLst/>
          </a:prstGeom>
        </p:spPr>
      </p:pic>
      <p:pic>
        <p:nvPicPr>
          <p:cNvPr id="20" name="Picture 19" descr="A yellow flower with a green center&#10;&#10;AI-generated content may be incorrect.">
            <a:extLst>
              <a:ext uri="{FF2B5EF4-FFF2-40B4-BE49-F238E27FC236}">
                <a16:creationId xmlns:a16="http://schemas.microsoft.com/office/drawing/2014/main" id="{81D40EE1-7002-ECCC-0959-93C9630AA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74" y="3559278"/>
            <a:ext cx="1669342" cy="2964424"/>
          </a:xfrm>
          <a:prstGeom prst="rect">
            <a:avLst/>
          </a:prstGeom>
        </p:spPr>
      </p:pic>
      <p:pic>
        <p:nvPicPr>
          <p:cNvPr id="21" name="Picture 20" descr="A flower made from plastic bags&#10;&#10;AI-generated content may be incorrect.">
            <a:extLst>
              <a:ext uri="{FF2B5EF4-FFF2-40B4-BE49-F238E27FC236}">
                <a16:creationId xmlns:a16="http://schemas.microsoft.com/office/drawing/2014/main" id="{CFD72DC7-F388-1C00-F0CD-5D82461FC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9" y="362797"/>
            <a:ext cx="1669342" cy="2964425"/>
          </a:xfrm>
          <a:prstGeom prst="rect">
            <a:avLst/>
          </a:prstGeom>
        </p:spPr>
      </p:pic>
      <p:pic>
        <p:nvPicPr>
          <p:cNvPr id="22" name="Picture 21" descr="A large orange flower with a blue ball&#10;&#10;AI-generated content may be incorrect.">
            <a:extLst>
              <a:ext uri="{FF2B5EF4-FFF2-40B4-BE49-F238E27FC236}">
                <a16:creationId xmlns:a16="http://schemas.microsoft.com/office/drawing/2014/main" id="{BAC0B397-A08A-24C0-D3EF-0A989700D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70" y="3559278"/>
            <a:ext cx="1669342" cy="2964426"/>
          </a:xfrm>
          <a:prstGeom prst="rect">
            <a:avLst/>
          </a:prstGeom>
        </p:spPr>
      </p:pic>
      <p:pic>
        <p:nvPicPr>
          <p:cNvPr id="23" name="Picture 22" descr="A flower in a pot&#10;&#10;AI-generated content may be incorrect.">
            <a:extLst>
              <a:ext uri="{FF2B5EF4-FFF2-40B4-BE49-F238E27FC236}">
                <a16:creationId xmlns:a16="http://schemas.microsoft.com/office/drawing/2014/main" id="{7015A437-71CA-636C-A58F-CFA942A794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22" y="376082"/>
            <a:ext cx="1669342" cy="2964424"/>
          </a:xfrm>
          <a:prstGeom prst="rect">
            <a:avLst/>
          </a:prstGeom>
        </p:spPr>
      </p:pic>
      <p:pic>
        <p:nvPicPr>
          <p:cNvPr id="24" name="Picture 23" descr="A blue ball in a yellow bag&#10;&#10;AI-generated content may be incorrect.">
            <a:extLst>
              <a:ext uri="{FF2B5EF4-FFF2-40B4-BE49-F238E27FC236}">
                <a16:creationId xmlns:a16="http://schemas.microsoft.com/office/drawing/2014/main" id="{03C49B34-ED0E-4CA8-9B35-318F23B86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6" y="3559279"/>
            <a:ext cx="1669341" cy="2964423"/>
          </a:xfrm>
          <a:prstGeom prst="rect">
            <a:avLst/>
          </a:prstGeom>
        </p:spPr>
      </p:pic>
      <p:pic>
        <p:nvPicPr>
          <p:cNvPr id="30" name="Picture 29" descr="A yellow flower in a pot&#10;&#10;AI-generated content may be incorrect.">
            <a:extLst>
              <a:ext uri="{FF2B5EF4-FFF2-40B4-BE49-F238E27FC236}">
                <a16:creationId xmlns:a16="http://schemas.microsoft.com/office/drawing/2014/main" id="{253E1E89-4EE1-6712-04CE-DA3962BFC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88" y="340100"/>
            <a:ext cx="1693166" cy="3006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511C2C-EF31-4576-7D5A-FA7AE215C43C}"/>
              </a:ext>
            </a:extLst>
          </p:cNvPr>
          <p:cNvSpPr txBox="1"/>
          <p:nvPr/>
        </p:nvSpPr>
        <p:spPr>
          <a:xfrm>
            <a:off x="337489" y="3021722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1700mm tall</a:t>
            </a: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0AF1BA-11BB-8EA3-2BBF-9F32431BEDE6}"/>
              </a:ext>
            </a:extLst>
          </p:cNvPr>
          <p:cNvSpPr txBox="1"/>
          <p:nvPr/>
        </p:nvSpPr>
        <p:spPr>
          <a:xfrm>
            <a:off x="2399393" y="3034394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1200mm tall</a:t>
            </a:r>
            <a:endParaRPr lang="en-GB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B70C0A-F84F-A98A-7112-BAEA0015C9EE}"/>
              </a:ext>
            </a:extLst>
          </p:cNvPr>
          <p:cNvSpPr txBox="1"/>
          <p:nvPr/>
        </p:nvSpPr>
        <p:spPr>
          <a:xfrm>
            <a:off x="4043523" y="3063506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1700mm tall</a:t>
            </a:r>
            <a:endParaRPr lang="en-GB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47E131-0B49-9C74-ADA9-516C2B56027E}"/>
              </a:ext>
            </a:extLst>
          </p:cNvPr>
          <p:cNvSpPr txBox="1"/>
          <p:nvPr/>
        </p:nvSpPr>
        <p:spPr>
          <a:xfrm>
            <a:off x="5926688" y="3034393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1300mm tall</a:t>
            </a:r>
            <a:endParaRPr lang="en-GB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6F28DF-92EE-ABCA-E418-4FFF22F2B937}"/>
              </a:ext>
            </a:extLst>
          </p:cNvPr>
          <p:cNvSpPr txBox="1"/>
          <p:nvPr/>
        </p:nvSpPr>
        <p:spPr>
          <a:xfrm>
            <a:off x="7808513" y="3012000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1600mm tall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5203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lose-up of a flower&#10;&#10;AI-generated content may be incorrect.">
            <a:extLst>
              <a:ext uri="{FF2B5EF4-FFF2-40B4-BE49-F238E27FC236}">
                <a16:creationId xmlns:a16="http://schemas.microsoft.com/office/drawing/2014/main" id="{4E74CEBC-A377-6C62-9EA7-65B4FB2E3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6" y="3520139"/>
            <a:ext cx="1766266" cy="3136543"/>
          </a:xfrm>
          <a:prstGeom prst="rect">
            <a:avLst/>
          </a:prstGeom>
        </p:spPr>
      </p:pic>
      <p:pic>
        <p:nvPicPr>
          <p:cNvPr id="64" name="Picture 63" descr="A flower in a pot&#10;&#10;AI-generated content may be incorrect.">
            <a:extLst>
              <a:ext uri="{FF2B5EF4-FFF2-40B4-BE49-F238E27FC236}">
                <a16:creationId xmlns:a16="http://schemas.microsoft.com/office/drawing/2014/main" id="{6077B732-AB8C-81A9-316F-5B3743DC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6" y="225950"/>
            <a:ext cx="1766266" cy="3136542"/>
          </a:xfrm>
          <a:prstGeom prst="rect">
            <a:avLst/>
          </a:prstGeom>
        </p:spPr>
      </p:pic>
      <p:pic>
        <p:nvPicPr>
          <p:cNvPr id="5" name="Picture 4" descr="A large flower in a room&#10;&#10;AI-generated content may be incorrect.">
            <a:extLst>
              <a:ext uri="{FF2B5EF4-FFF2-40B4-BE49-F238E27FC236}">
                <a16:creationId xmlns:a16="http://schemas.microsoft.com/office/drawing/2014/main" id="{5D27F22D-FAF2-420E-849E-6E130584B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45" y="194135"/>
            <a:ext cx="1766265" cy="3136542"/>
          </a:xfrm>
          <a:prstGeom prst="rect">
            <a:avLst/>
          </a:prstGeom>
        </p:spPr>
      </p:pic>
      <p:pic>
        <p:nvPicPr>
          <p:cNvPr id="7" name="Picture 6" descr="A red bow on a plant&#10;&#10;AI-generated content may be incorrect.">
            <a:extLst>
              <a:ext uri="{FF2B5EF4-FFF2-40B4-BE49-F238E27FC236}">
                <a16:creationId xmlns:a16="http://schemas.microsoft.com/office/drawing/2014/main" id="{FBBB53A9-CC82-B531-1476-A83642E2C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60" y="213799"/>
            <a:ext cx="1766265" cy="3136542"/>
          </a:xfrm>
          <a:prstGeom prst="rect">
            <a:avLst/>
          </a:prstGeom>
        </p:spPr>
      </p:pic>
      <p:pic>
        <p:nvPicPr>
          <p:cNvPr id="9" name="Picture 8" descr="A bat on a yellow cloth&#10;&#10;AI-generated content may be incorrect.">
            <a:extLst>
              <a:ext uri="{FF2B5EF4-FFF2-40B4-BE49-F238E27FC236}">
                <a16:creationId xmlns:a16="http://schemas.microsoft.com/office/drawing/2014/main" id="{7565AD58-BC8C-35DD-132D-6F0E0D76CF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93" y="3539612"/>
            <a:ext cx="1766265" cy="3136542"/>
          </a:xfrm>
          <a:prstGeom prst="rect">
            <a:avLst/>
          </a:prstGeom>
        </p:spPr>
      </p:pic>
      <p:pic>
        <p:nvPicPr>
          <p:cNvPr id="11" name="Picture 10" descr="A yellow flower with a white ball&#10;&#10;AI-generated content may be incorrect.">
            <a:extLst>
              <a:ext uri="{FF2B5EF4-FFF2-40B4-BE49-F238E27FC236}">
                <a16:creationId xmlns:a16="http://schemas.microsoft.com/office/drawing/2014/main" id="{0ACD2F27-E252-47CE-D283-07CED11AB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2" y="216118"/>
            <a:ext cx="1766265" cy="3136542"/>
          </a:xfrm>
          <a:prstGeom prst="rect">
            <a:avLst/>
          </a:prstGeom>
        </p:spPr>
      </p:pic>
      <p:pic>
        <p:nvPicPr>
          <p:cNvPr id="13" name="Picture 12" descr="A yellow flower with a white ball&#10;&#10;AI-generated content may be incorrect.">
            <a:extLst>
              <a:ext uri="{FF2B5EF4-FFF2-40B4-BE49-F238E27FC236}">
                <a16:creationId xmlns:a16="http://schemas.microsoft.com/office/drawing/2014/main" id="{E49F5B6A-CD27-7DA2-3921-963E9F27C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57" y="3539612"/>
            <a:ext cx="1766265" cy="3136542"/>
          </a:xfrm>
          <a:prstGeom prst="rect">
            <a:avLst/>
          </a:prstGeom>
        </p:spPr>
      </p:pic>
      <p:pic>
        <p:nvPicPr>
          <p:cNvPr id="15" name="Picture 14" descr="A close up of a flower&#10;&#10;AI-generated content may be incorrect.">
            <a:extLst>
              <a:ext uri="{FF2B5EF4-FFF2-40B4-BE49-F238E27FC236}">
                <a16:creationId xmlns:a16="http://schemas.microsoft.com/office/drawing/2014/main" id="{DB7D0250-E197-19AE-2E2A-AFD9E3095D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86" y="3539612"/>
            <a:ext cx="1766265" cy="3136542"/>
          </a:xfrm>
          <a:prstGeom prst="rect">
            <a:avLst/>
          </a:prstGeom>
        </p:spPr>
      </p:pic>
      <p:pic>
        <p:nvPicPr>
          <p:cNvPr id="19" name="Picture 18" descr="A large flower with a large center&#10;&#10;AI-generated content may be incorrect.">
            <a:extLst>
              <a:ext uri="{FF2B5EF4-FFF2-40B4-BE49-F238E27FC236}">
                <a16:creationId xmlns:a16="http://schemas.microsoft.com/office/drawing/2014/main" id="{9198CBA6-91B9-4DBB-B97C-28013AB41C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45" y="3539612"/>
            <a:ext cx="1766265" cy="3136542"/>
          </a:xfrm>
          <a:prstGeom prst="rect">
            <a:avLst/>
          </a:prstGeom>
        </p:spPr>
      </p:pic>
      <p:pic>
        <p:nvPicPr>
          <p:cNvPr id="21" name="Picture 20" descr="A flower on a plant&#10;&#10;AI-generated content may be incorrect.">
            <a:extLst>
              <a:ext uri="{FF2B5EF4-FFF2-40B4-BE49-F238E27FC236}">
                <a16:creationId xmlns:a16="http://schemas.microsoft.com/office/drawing/2014/main" id="{5E9C090F-7974-7BC5-D5B7-450AC17F02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52" y="206286"/>
            <a:ext cx="1766265" cy="31365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4F9A3E-2ED6-1DA7-9247-FA82E5849165}"/>
              </a:ext>
            </a:extLst>
          </p:cNvPr>
          <p:cNvSpPr txBox="1"/>
          <p:nvPr/>
        </p:nvSpPr>
        <p:spPr>
          <a:xfrm>
            <a:off x="337489" y="3021722"/>
            <a:ext cx="117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1200mm tall</a:t>
            </a:r>
            <a:endParaRPr lang="en-GB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B13B0F-43B2-0756-91F3-644ED41F4A59}"/>
              </a:ext>
            </a:extLst>
          </p:cNvPr>
          <p:cNvSpPr txBox="1"/>
          <p:nvPr/>
        </p:nvSpPr>
        <p:spPr>
          <a:xfrm>
            <a:off x="2353231" y="3019646"/>
            <a:ext cx="176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1300mm/ diameter tall</a:t>
            </a:r>
            <a:endParaRPr lang="en-GB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1F11B3-5640-50FF-5A25-4564DA729D9F}"/>
              </a:ext>
            </a:extLst>
          </p:cNvPr>
          <p:cNvSpPr txBox="1"/>
          <p:nvPr/>
        </p:nvSpPr>
        <p:spPr>
          <a:xfrm>
            <a:off x="4155484" y="3019645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800mm diameter</a:t>
            </a:r>
            <a:endParaRPr lang="en-GB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5C670C-EA88-462C-0079-BDE6DF4F168C}"/>
              </a:ext>
            </a:extLst>
          </p:cNvPr>
          <p:cNvSpPr txBox="1"/>
          <p:nvPr/>
        </p:nvSpPr>
        <p:spPr>
          <a:xfrm>
            <a:off x="6021259" y="3065829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800mm diameter</a:t>
            </a:r>
            <a:endParaRPr lang="en-GB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0E8F3-9253-E51D-6D14-350B6B9489F2}"/>
              </a:ext>
            </a:extLst>
          </p:cNvPr>
          <p:cNvSpPr txBox="1"/>
          <p:nvPr/>
        </p:nvSpPr>
        <p:spPr>
          <a:xfrm>
            <a:off x="8064446" y="3053678"/>
            <a:ext cx="149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800mm diameter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55445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98</Words>
  <Application>Microsoft Office PowerPoint</Application>
  <PresentationFormat>A4 Paper (210x297 mm)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Juliet - Johnny Grey Ltd</dc:creator>
  <cp:lastModifiedBy>Juliet - Johnny Grey Ltd</cp:lastModifiedBy>
  <cp:revision>1</cp:revision>
  <dcterms:created xsi:type="dcterms:W3CDTF">2025-03-11T10:36:55Z</dcterms:created>
  <dcterms:modified xsi:type="dcterms:W3CDTF">2025-03-11T12:26:41Z</dcterms:modified>
</cp:coreProperties>
</file>